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2.xml" ContentType="application/vnd.openxmlformats-officedocument.presentationml.notesSlide+xml"/>
  <Override PartName="/ppt/media/image442.png" ContentType="image/png"/>
  <Override PartName="/ppt/media/image441.png" ContentType="image/png"/>
  <Override PartName="/ppt/media/image440.png" ContentType="image/png"/>
  <Override PartName="/ppt/media/image434.png" ContentType="image/png"/>
  <Override PartName="/ppt/media/image433.png" ContentType="image/png"/>
  <Override PartName="/ppt/media/image432.png" ContentType="image/png"/>
  <Override PartName="/ppt/media/image431.png" ContentType="image/png"/>
  <Override PartName="/ppt/media/image430.png" ContentType="image/png"/>
  <Override PartName="/ppt/media/image424.png" ContentType="image/png"/>
  <Override PartName="/ppt/media/image423.png" ContentType="image/png"/>
  <Override PartName="/ppt/media/image422.png" ContentType="image/png"/>
  <Override PartName="/ppt/media/image421.png" ContentType="image/png"/>
  <Override PartName="/ppt/media/image420.png" ContentType="image/png"/>
  <Override PartName="/ppt/media/image419.png" ContentType="image/png"/>
  <Override PartName="/ppt/media/image418.png" ContentType="image/png"/>
  <Override PartName="/ppt/media/image417.png" ContentType="image/png"/>
  <Override PartName="/ppt/media/image416.png" ContentType="image/png"/>
  <Override PartName="/ppt/media/image415.png" ContentType="image/png"/>
  <Override PartName="/ppt/media/image414.png" ContentType="image/png"/>
  <Override PartName="/ppt/media/image413.png" ContentType="image/png"/>
  <Override PartName="/ppt/media/image412.png" ContentType="image/png"/>
  <Override PartName="/ppt/media/image411.png" ContentType="image/png"/>
  <Override PartName="/ppt/media/image410.png" ContentType="image/png"/>
  <Override PartName="/ppt/media/image409.png" ContentType="image/png"/>
  <Override PartName="/ppt/media/image408.png" ContentType="image/png"/>
  <Override PartName="/ppt/media/image407.png" ContentType="image/png"/>
  <Override PartName="/ppt/media/image406.png" ContentType="image/png"/>
  <Override PartName="/ppt/media/image405.png" ContentType="image/png"/>
  <Override PartName="/ppt/media/image404.png" ContentType="image/png"/>
  <Override PartName="/ppt/media/image403.png" ContentType="image/png"/>
  <Override PartName="/ppt/media/image402.png" ContentType="image/png"/>
  <Override PartName="/ppt/media/image401.png" ContentType="image/png"/>
  <Override PartName="/ppt/media/image400.png" ContentType="image/png"/>
  <Override PartName="/ppt/media/image392.png" ContentType="image/png"/>
  <Override PartName="/ppt/media/image391.png" ContentType="image/png"/>
  <Override PartName="/ppt/media/image390.png" ContentType="image/png"/>
  <Override PartName="/ppt/media/image382.png" ContentType="image/png"/>
  <Override PartName="/ppt/media/image381.png" ContentType="image/png"/>
  <Override PartName="/ppt/media/image380.png" ContentType="image/png"/>
  <Override PartName="/ppt/media/image379.png" ContentType="image/png"/>
  <Override PartName="/ppt/media/image378.png" ContentType="image/png"/>
  <Override PartName="/ppt/media/image377.png" ContentType="image/png"/>
  <Override PartName="/ppt/media/image376.png" ContentType="image/png"/>
  <Override PartName="/ppt/media/image375.png" ContentType="image/png"/>
  <Override PartName="/ppt/media/image439.png" ContentType="image/png"/>
  <Override PartName="/ppt/media/image374.png" ContentType="image/png"/>
  <Override PartName="/ppt/media/image438.png" ContentType="image/png"/>
  <Override PartName="/ppt/media/image373.png" ContentType="image/png"/>
  <Override PartName="/ppt/media/image437.png" ContentType="image/png"/>
  <Override PartName="/ppt/media/image372.png" ContentType="image/png"/>
  <Override PartName="/ppt/media/image436.png" ContentType="image/png"/>
  <Override PartName="/ppt/media/image371.png" ContentType="image/png"/>
  <Override PartName="/ppt/media/image435.png" ContentType="image/png"/>
  <Override PartName="/ppt/media/image370.png" ContentType="image/png"/>
  <Override PartName="/ppt/media/image369.png" ContentType="image/png"/>
  <Override PartName="/ppt/media/image368.png" ContentType="image/png"/>
  <Override PartName="/ppt/media/image367.png" ContentType="image/png"/>
  <Override PartName="/ppt/media/image366.png" ContentType="image/png"/>
  <Override PartName="/ppt/media/image365.png" ContentType="image/png"/>
  <Override PartName="/ppt/media/image429.png" ContentType="image/png"/>
  <Override PartName="/ppt/media/image364.png" ContentType="image/png"/>
  <Override PartName="/ppt/media/image428.png" ContentType="image/png"/>
  <Override PartName="/ppt/media/image363.png" ContentType="image/png"/>
  <Override PartName="/ppt/media/image427.png" ContentType="image/png"/>
  <Override PartName="/ppt/media/image362.png" ContentType="image/png"/>
  <Override PartName="/ppt/media/image426.png" ContentType="image/png"/>
  <Override PartName="/ppt/media/image361.png" ContentType="image/png"/>
  <Override PartName="/ppt/media/image425.png" ContentType="image/png"/>
  <Override PartName="/ppt/media/image360.png" ContentType="image/png"/>
  <Override PartName="/ppt/media/image359.png" ContentType="image/png"/>
  <Override PartName="/ppt/media/image358.png" ContentType="image/png"/>
  <Override PartName="/ppt/media/image357.png" ContentType="image/png"/>
  <Override PartName="/ppt/media/image356.png" ContentType="image/png"/>
  <Override PartName="/ppt/media/image355.png" ContentType="image/png"/>
  <Override PartName="/ppt/media/image354.png" ContentType="image/png"/>
  <Override PartName="/ppt/media/image353.png" ContentType="image/png"/>
  <Override PartName="/ppt/media/image352.png" ContentType="image/png"/>
  <Override PartName="/ppt/media/image351.png" ContentType="image/png"/>
  <Override PartName="/ppt/media/image350.png" ContentType="image/png"/>
  <Override PartName="/ppt/media/image349.png" ContentType="image/png"/>
  <Override PartName="/ppt/media/image348.png" ContentType="image/png"/>
  <Override PartName="/ppt/media/image347.png" ContentType="image/png"/>
  <Override PartName="/ppt/media/image346.png" ContentType="image/png"/>
  <Override PartName="/ppt/media/image345.png" ContentType="image/png"/>
  <Override PartName="/ppt/media/image344.png" ContentType="image/png"/>
  <Override PartName="/ppt/media/image343.png" ContentType="image/png"/>
  <Override PartName="/ppt/media/image342.png" ContentType="image/png"/>
  <Override PartName="/ppt/media/image341.png" ContentType="image/png"/>
  <Override PartName="/ppt/media/image340.png" ContentType="image/png"/>
  <Override PartName="/ppt/media/image339.png" ContentType="image/png"/>
  <Override PartName="/ppt/media/image338.png" ContentType="image/png"/>
  <Override PartName="/ppt/media/image337.png" ContentType="image/png"/>
  <Override PartName="/ppt/media/image159.png" ContentType="image/png"/>
  <Override PartName="/ppt/media/image394.png" ContentType="image/png"/>
  <Override PartName="/ppt/media/image61.png" ContentType="image/png"/>
  <Override PartName="/ppt/media/image149.png" ContentType="image/png"/>
  <Override PartName="/ppt/media/image384.png" ContentType="image/png"/>
  <Override PartName="/ppt/media/image51.png" ContentType="image/png"/>
  <Override PartName="/ppt/media/image139.png" ContentType="image/png"/>
  <Override PartName="/ppt/media/image41.png" ContentType="image/png"/>
  <Override PartName="/ppt/media/image129.png" ContentType="image/png"/>
  <Override PartName="/ppt/media/image31.png" ContentType="image/png"/>
  <Override PartName="/ppt/media/image119.png" ContentType="image/png"/>
  <Override PartName="/ppt/media/image21.png" ContentType="image/png"/>
  <Override PartName="/ppt/media/image118.png" ContentType="image/png"/>
  <Override PartName="/ppt/media/image20.png" ContentType="image/png"/>
  <Override PartName="/ppt/media/image109.png" ContentType="image/png"/>
  <Override PartName="/ppt/media/image11.png" ContentType="image/png"/>
  <Override PartName="/ppt/media/image117.png" ContentType="image/png"/>
  <Override PartName="/ppt/media/image259.png" ContentType="image/png"/>
  <Override PartName="/ppt/media/image258.png" ContentType="image/png"/>
  <Override PartName="/ppt/media/image257.png" ContentType="image/png"/>
  <Override PartName="/ppt/media/image256.png" ContentType="image/png"/>
  <Override PartName="/ppt/media/image92.png" ContentType="image/png"/>
  <Override PartName="/ppt/media/image91.png" ContentType="image/png"/>
  <Override PartName="/ppt/media/image189.png" ContentType="image/png"/>
  <Override PartName="/ppt/media/image90.png" ContentType="image/png"/>
  <Override PartName="/ppt/media/image188.png" ContentType="image/png"/>
  <Override PartName="/ppt/media/image249.png" ContentType="image/png"/>
  <Override PartName="/ppt/media/image247.png" ContentType="image/png"/>
  <Override PartName="/ppt/media/image194.png" ContentType="image/png"/>
  <Override PartName="/ppt/media/image82.png" ContentType="image/png"/>
  <Override PartName="/ppt/media/image81.png" ContentType="image/png"/>
  <Override PartName="/ppt/media/image179.png" ContentType="image/png"/>
  <Override PartName="/ppt/media/image80.png" ContentType="image/png"/>
  <Override PartName="/ppt/media/image178.png" ContentType="image/png"/>
  <Override PartName="/ppt/media/image332.png" ContentType="image/png"/>
  <Override PartName="/ppt/media/image320.png" ContentType="image/png"/>
  <Override PartName="/ppt/media/image393.png" ContentType="image/png"/>
  <Override PartName="/ppt/media/image60.png" ContentType="image/png"/>
  <Override PartName="/ppt/media/image158.png" ContentType="image/png"/>
  <Override PartName="/ppt/media/image248.png" ContentType="image/png"/>
  <Override PartName="/ppt/media/image321.png" ContentType="image/png"/>
  <Override PartName="/ppt/media/image107.png" ContentType="image/png"/>
  <Override PartName="/ppt/media/image323.png" ContentType="image/png"/>
  <Override PartName="/ppt/media/image322.png" ContentType="image/png"/>
  <Override PartName="/ppt/media/image395.png" ContentType="image/png"/>
  <Override PartName="/ppt/media/image62.png" ContentType="image/png"/>
  <Override PartName="/ppt/media/image108.png" ContentType="image/png"/>
  <Override PartName="/ppt/media/image10.png" ContentType="image/png"/>
  <Override PartName="/ppt/media/image246.png" ContentType="image/png"/>
  <Override PartName="/ppt/media/image9.png" ContentType="image/png"/>
  <Override PartName="/ppt/media/image324.png" ContentType="image/png"/>
  <Override PartName="/ppt/media/image103.png" ContentType="image/png"/>
  <Override PartName="/ppt/media/image36.png" ContentType="image/png"/>
  <Override PartName="/ppt/media/image266.png" ContentType="image/png"/>
  <Override PartName="/ppt/media/image102.png" ContentType="image/png"/>
  <Override PartName="/ppt/media/image35.png" ContentType="image/png"/>
  <Override PartName="/ppt/media/image289.png" ContentType="image/png"/>
  <Override PartName="/ppt/media/image101.png" ContentType="image/png"/>
  <Override PartName="/ppt/media/image34.png" ContentType="image/png"/>
  <Override PartName="/ppt/media/image312.png" ContentType="image/png"/>
  <Override PartName="/ppt/media/image288.png" ContentType="image/png"/>
  <Override PartName="/ppt/media/image100.png" ContentType="image/png"/>
  <Override PartName="/ppt/media/image33.png" ContentType="image/png"/>
  <Override PartName="/ppt/media/image311.png" ContentType="image/png"/>
  <Override PartName="/ppt/media/image32.png" ContentType="image/png"/>
  <Override PartName="/ppt/media/image99.png" ContentType="image/png"/>
  <Override PartName="/ppt/media/image166.png" ContentType="image/png"/>
  <Override PartName="/ppt/media/image218.png" ContentType="image/png"/>
  <Override PartName="/ppt/media/image310.png" ContentType="image/png"/>
  <Override PartName="/ppt/media/image98.png" ContentType="image/png"/>
  <Override PartName="/ppt/media/image165.png" ContentType="image/png"/>
  <Override PartName="/ppt/media/image217.png" ContentType="image/png"/>
  <Override PartName="/ppt/media/image30.png" ContentType="image/png"/>
  <Override PartName="/ppt/media/image128.png" ContentType="image/png"/>
  <Override PartName="/ppt/media/image97.png" ContentType="image/png"/>
  <Override PartName="/ppt/media/image164.png" ContentType="image/png"/>
  <Override PartName="/ppt/media/image216.png" ContentType="image/png"/>
  <Override PartName="/ppt/media/image138.png" ContentType="image/png"/>
  <Override PartName="/ppt/media/image40.png" ContentType="image/png"/>
  <Override PartName="/ppt/media/image137.png" ContentType="image/png"/>
  <Override PartName="/ppt/media/image68.png" ContentType="image/png"/>
  <Override PartName="/ppt/media/image135.png" ContentType="image/png"/>
  <Override PartName="/ppt/media/image67.png" ContentType="image/png"/>
  <Override PartName="/ppt/media/image134.png" ContentType="image/png"/>
  <Override PartName="/ppt/media/image279.png" ContentType="image/png"/>
  <Override PartName="/ppt/media/image116.png" ContentType="image/png"/>
  <Override PartName="/ppt/media/image49.png" ContentType="image/png"/>
  <Override PartName="/ppt/media/image302.png" ContentType="image/png"/>
  <Override PartName="/ppt/media/image398.png" ContentType="image/png"/>
  <Override PartName="/ppt/media/image65.png" ContentType="image/png"/>
  <Override PartName="/ppt/media/image132.png" ContentType="image/png"/>
  <Override PartName="/ppt/media/image278.png" ContentType="image/png"/>
  <Override PartName="/ppt/media/image157.png" ContentType="image/png"/>
  <Override PartName="/ppt/media/image209.png" ContentType="image/png"/>
  <Override PartName="/ppt/media/image115.png" ContentType="image/png"/>
  <Override PartName="/ppt/media/image48.png" ContentType="image/png"/>
  <Override PartName="/ppt/media/image301.png" ContentType="image/png"/>
  <Override PartName="/ppt/media/image397.png" ContentType="image/png"/>
  <Override PartName="/ppt/media/image64.png" ContentType="image/png"/>
  <Override PartName="/ppt/media/image131.png" ContentType="image/png"/>
  <Override PartName="/ppt/media/image277.png" ContentType="image/png"/>
  <Override PartName="/ppt/media/image396.png" ContentType="image/png"/>
  <Override PartName="/ppt/media/image63.png" ContentType="image/png"/>
  <Override PartName="/ppt/media/image130.png" ContentType="image/png"/>
  <Override PartName="/ppt/media/image276.png" ContentType="image/png"/>
  <Override PartName="/ppt/media/image88.png" ContentType="image/png"/>
  <Override PartName="/ppt/media/image155.png" ContentType="image/png"/>
  <Override PartName="/ppt/media/image207.png" ContentType="image/png"/>
  <Override PartName="/ppt/media/image113.png" ContentType="image/png"/>
  <Override PartName="/ppt/media/image46.png" ContentType="image/png"/>
  <Override PartName="/ppt/media/image87.png" ContentType="image/png"/>
  <Override PartName="/ppt/media/image154.png" ContentType="image/png"/>
  <Override PartName="/ppt/media/image206.png" ContentType="image/png"/>
  <Override PartName="/ppt/media/image112.png" ContentType="image/png"/>
  <Override PartName="/ppt/media/image45.png" ContentType="image/png"/>
  <Override PartName="/ppt/media/image287.png" ContentType="image/png"/>
  <Override PartName="/ppt/media/image19.png" ContentType="image/png"/>
  <Override PartName="/ppt/media/image127.png" ContentType="image/png"/>
  <Override PartName="/ppt/media/image286.png" ContentType="image/png"/>
  <Override PartName="/ppt/media/image18.png" ContentType="image/png"/>
  <Override PartName="/ppt/media/image89.png" ContentType="image/png"/>
  <Override PartName="/ppt/media/image156.png" ContentType="image/png"/>
  <Override PartName="/ppt/media/image208.png" ContentType="image/png"/>
  <Override PartName="/ppt/media/image114.png" ContentType="image/png"/>
  <Override PartName="/ppt/media/image47.png" ContentType="image/png"/>
  <Override PartName="/ppt/media/image300.png" ContentType="image/png"/>
  <Override PartName="/ppt/media/image4.jpeg" ContentType="image/jpeg"/>
  <Override PartName="/ppt/media/image241.png" ContentType="image/png"/>
  <Override PartName="/ppt/media/image389.png" ContentType="image/png"/>
  <Override PartName="/ppt/media/image56.png" ContentType="image/png"/>
  <Override PartName="/ppt/media/image123.png" ContentType="image/png"/>
  <Override PartName="/ppt/media/image269.png" ContentType="image/png"/>
  <Override PartName="/ppt/media/image148.png" ContentType="image/png"/>
  <Override PartName="/ppt/media/image383.png" ContentType="image/png"/>
  <Override PartName="/ppt/media/image50.png" ContentType="image/png"/>
  <Override PartName="/ppt/media/image106.png" ContentType="image/png"/>
  <Override PartName="/ppt/media/image39.png" ContentType="image/png"/>
  <Override PartName="/ppt/media/image59.png" ContentType="image/png"/>
  <Override PartName="/ppt/media/image126.png" ContentType="image/png"/>
  <Override PartName="/ppt/media/image1.jpeg" ContentType="image/jpeg"/>
  <Override PartName="/ppt/media/image211.png" ContentType="image/png"/>
  <Override PartName="/ppt/media/image69.png" ContentType="image/png"/>
  <Override PartName="/ppt/media/image136.png" ContentType="image/png"/>
  <Override PartName="/ppt/media/image2.jpeg" ContentType="image/jpeg"/>
  <Override PartName="/ppt/media/image221.png" ContentType="image/png"/>
  <Override PartName="/ppt/media/image267.png" ContentType="image/png"/>
  <Override PartName="/ppt/media/image79.png" ContentType="image/png"/>
  <Override PartName="/ppt/media/image146.png" ContentType="image/png"/>
  <Override PartName="/ppt/media/image104.png" ContentType="image/png"/>
  <Override PartName="/ppt/media/image37.png" ContentType="image/png"/>
  <Override PartName="/ppt/media/image388.png" ContentType="image/png"/>
  <Override PartName="/ppt/media/image55.png" ContentType="image/png"/>
  <Override PartName="/ppt/media/image122.png" ContentType="image/png"/>
  <Override PartName="/ppt/media/image268.png" ContentType="image/png"/>
  <Override PartName="/ppt/media/image147.png" ContentType="image/png"/>
  <Override PartName="/ppt/media/image105.png" ContentType="image/png"/>
  <Override PartName="/ppt/media/image38.png" ContentType="image/png"/>
  <Override PartName="/ppt/media/image57.png" ContentType="image/png"/>
  <Override PartName="/ppt/media/image124.png" ContentType="image/png"/>
  <Override PartName="/ppt/media/image58.png" ContentType="image/png"/>
  <Override PartName="/ppt/media/image125.png" ContentType="image/png"/>
  <Override PartName="/ppt/media/image83.png" ContentType="image/png"/>
  <Override PartName="/ppt/media/image150.png" ContentType="image/png"/>
  <Override PartName="/ppt/media/image197.png" ContentType="image/png"/>
  <Override PartName="/ppt/media/image202.png" ContentType="image/png"/>
  <Override PartName="/ppt/media/image28.png" ContentType="image/png"/>
  <Override PartName="/ppt/media/image296.png" ContentType="image/png"/>
  <Override PartName="/ppt/media/image399.png" ContentType="image/png"/>
  <Override PartName="/ppt/media/image133.png" ContentType="image/png"/>
  <Override PartName="/ppt/media/image66.png" ContentType="image/png"/>
  <Override PartName="/ppt/media/image84.png" ContentType="image/png"/>
  <Override PartName="/ppt/media/image151.png" ContentType="image/png"/>
  <Override PartName="/ppt/media/image198.png" ContentType="image/png"/>
  <Override PartName="/ppt/media/image203.png" ContentType="image/png"/>
  <Override PartName="/ppt/media/image29.png" ContentType="image/png"/>
  <Override PartName="/ppt/media/image297.png" ContentType="image/png"/>
  <Override PartName="/ppt/media/image42.png" ContentType="image/png"/>
  <Override PartName="/ppt/media/image85.png" ContentType="image/png"/>
  <Override PartName="/ppt/media/image152.png" ContentType="image/png"/>
  <Override PartName="/ppt/media/image199.png" ContentType="image/png"/>
  <Override PartName="/ppt/media/image204.png" ContentType="image/png"/>
  <Override PartName="/ppt/media/image298.png" ContentType="image/png"/>
  <Override PartName="/ppt/media/image110.png" ContentType="image/png"/>
  <Override PartName="/ppt/media/image43.png" ContentType="image/png"/>
  <Override PartName="/ppt/media/image86.png" ContentType="image/png"/>
  <Override PartName="/ppt/media/image153.png" ContentType="image/png"/>
  <Override PartName="/ppt/media/image205.png" ContentType="image/png"/>
  <Override PartName="/ppt/media/image299.png" ContentType="image/png"/>
  <Override PartName="/ppt/media/image111.png" ContentType="image/png"/>
  <Override PartName="/ppt/media/image44.png" ContentType="image/png"/>
  <Override PartName="/ppt/media/image142.png" ContentType="image/png"/>
  <Override PartName="/ppt/media/image75.png" ContentType="image/png"/>
  <Override PartName="/ppt/media/image93.png" ContentType="image/png"/>
  <Override PartName="/ppt/media/image160.png" ContentType="image/png"/>
  <Override PartName="/ppt/media/image212.png" ContentType="image/png"/>
  <Override PartName="/ppt/media/image143.png" ContentType="image/png"/>
  <Override PartName="/ppt/media/image76.png" ContentType="image/png"/>
  <Override PartName="/ppt/media/image94.png" ContentType="image/png"/>
  <Override PartName="/ppt/media/image161.png" ContentType="image/png"/>
  <Override PartName="/ppt/media/image213.png" ContentType="image/png"/>
  <Override PartName="/ppt/media/image385.png" ContentType="image/png"/>
  <Override PartName="/ppt/media/image52.png" ContentType="image/png"/>
  <Override PartName="/ppt/media/image144.png" ContentType="image/png"/>
  <Override PartName="/ppt/media/image77.png" ContentType="image/png"/>
  <Override PartName="/ppt/media/image330.png" ContentType="image/png"/>
  <Override PartName="/ppt/media/image95.png" ContentType="image/png"/>
  <Override PartName="/ppt/media/image162.png" ContentType="image/png"/>
  <Override PartName="/ppt/media/image214.png" ContentType="image/png"/>
  <Override PartName="/ppt/media/image386.png" ContentType="image/png"/>
  <Override PartName="/ppt/media/image120.png" ContentType="image/png"/>
  <Override PartName="/ppt/media/image53.png" ContentType="image/png"/>
  <Override PartName="/ppt/media/image145.png" ContentType="image/png"/>
  <Override PartName="/ppt/media/image78.png" ContentType="image/png"/>
  <Override PartName="/ppt/media/image331.png" ContentType="image/png"/>
  <Override PartName="/ppt/media/image96.png" ContentType="image/png"/>
  <Override PartName="/ppt/media/image163.png" ContentType="image/png"/>
  <Override PartName="/ppt/media/image215.png" ContentType="image/png"/>
  <Override PartName="/ppt/media/image387.png" ContentType="image/png"/>
  <Override PartName="/ppt/media/image121.png" ContentType="image/png"/>
  <Override PartName="/ppt/media/image54.png" ContentType="image/png"/>
  <Override PartName="/ppt/media/image70.png" ContentType="image/png"/>
  <Override PartName="/ppt/media/image168.png" ContentType="image/png"/>
  <Override PartName="/ppt/media/image71.png" ContentType="image/png"/>
  <Override PartName="/ppt/media/image169.png" ContentType="image/png"/>
  <Override PartName="/ppt/media/image72.png" ContentType="image/png"/>
  <Override PartName="/ppt/media/image140.png" ContentType="image/png"/>
  <Override PartName="/ppt/media/image73.png" ContentType="image/png"/>
  <Override PartName="/ppt/media/image141.png" ContentType="image/png"/>
  <Override PartName="/ppt/media/image74.png" ContentType="image/png"/>
  <Override PartName="/ppt/media/image167.png" ContentType="image/png"/>
  <Override PartName="/ppt/media/image219.png" ContentType="image/png"/>
  <Override PartName="/ppt/media/image170.png" ContentType="image/png"/>
  <Override PartName="/ppt/media/image222.png" ContentType="image/png"/>
  <Override PartName="/ppt/media/image171.png" ContentType="image/png"/>
  <Override PartName="/ppt/media/image223.png" ContentType="image/png"/>
  <Override PartName="/ppt/media/image172.png" ContentType="image/png"/>
  <Override PartName="/ppt/media/image224.png" ContentType="image/png"/>
  <Override PartName="/ppt/media/image173.png" ContentType="image/png"/>
  <Override PartName="/ppt/media/image225.png" ContentType="image/png"/>
  <Override PartName="/ppt/media/image174.png" ContentType="image/png"/>
  <Override PartName="/ppt/media/image226.png" ContentType="image/png"/>
  <Override PartName="/ppt/media/image175.png" ContentType="image/png"/>
  <Override PartName="/ppt/media/image227.png" ContentType="image/png"/>
  <Override PartName="/ppt/media/image176.png" ContentType="image/png"/>
  <Override PartName="/ppt/media/image228.png" ContentType="image/png"/>
  <Override PartName="/ppt/media/image177.png" ContentType="image/png"/>
  <Override PartName="/ppt/media/image229.png" ContentType="image/png"/>
  <Override PartName="/ppt/media/image180.png" ContentType="image/png"/>
  <Override PartName="/ppt/media/image232.png" ContentType="image/png"/>
  <Override PartName="/ppt/media/image181.png" ContentType="image/png"/>
  <Override PartName="/ppt/media/image233.png" ContentType="image/png"/>
  <Override PartName="/ppt/media/image182.png" ContentType="image/png"/>
  <Override PartName="/ppt/media/image234.png" ContentType="image/png"/>
  <Override PartName="/ppt/media/image183.png" ContentType="image/png"/>
  <Override PartName="/ppt/media/image235.png" ContentType="image/png"/>
  <Override PartName="/ppt/media/image184.png" ContentType="image/png"/>
  <Override PartName="/ppt/media/image236.png" ContentType="image/png"/>
  <Override PartName="/ppt/media/image185.png" ContentType="image/png"/>
  <Override PartName="/ppt/media/image237.png" ContentType="image/png"/>
  <Override PartName="/ppt/media/image186.png" ContentType="image/png"/>
  <Override PartName="/ppt/media/image238.png" ContentType="image/png"/>
  <Override PartName="/ppt/media/image187.png" ContentType="image/png"/>
  <Override PartName="/ppt/media/image239.png" ContentType="image/png"/>
  <Override PartName="/ppt/media/image190.png" ContentType="image/png"/>
  <Override PartName="/ppt/media/image5.png" ContentType="image/png"/>
  <Override PartName="/ppt/media/image242.png" ContentType="image/png"/>
  <Override PartName="/ppt/media/image191.png" ContentType="image/png"/>
  <Override PartName="/ppt/media/image6.png" ContentType="image/png"/>
  <Override PartName="/ppt/media/image243.png" ContentType="image/png"/>
  <Override PartName="/ppt/media/image192.png" ContentType="image/png"/>
  <Override PartName="/ppt/media/image7.png" ContentType="image/png"/>
  <Override PartName="/ppt/media/image244.png" ContentType="image/png"/>
  <Override PartName="/ppt/media/image193.png" ContentType="image/png"/>
  <Override PartName="/ppt/media/image8.png" ContentType="image/png"/>
  <Override PartName="/ppt/media/image245.png" ContentType="image/png"/>
  <Override PartName="/ppt/media/image195.png" ContentType="image/png"/>
  <Override PartName="/ppt/media/image200.png" ContentType="image/png"/>
  <Override PartName="/ppt/media/image26.png" ContentType="image/png"/>
  <Override PartName="/ppt/media/image294.png" ContentType="image/png"/>
  <Override PartName="/ppt/media/image196.png" ContentType="image/png"/>
  <Override PartName="/ppt/media/image201.png" ContentType="image/png"/>
  <Override PartName="/ppt/media/image27.png" ContentType="image/png"/>
  <Override PartName="/ppt/media/image295.png" ContentType="image/png"/>
  <Override PartName="/ppt/media/image210.png" ContentType="image/png"/>
  <Override PartName="/ppt/media/image220.png" ContentType="image/png"/>
  <Override PartName="/ppt/media/image230.png" ContentType="image/png"/>
  <Override PartName="/ppt/media/image231.png" ContentType="image/png"/>
  <Override PartName="/ppt/media/image3.png" ContentType="image/png"/>
  <Override PartName="/ppt/media/image240.png" ContentType="image/png"/>
  <Override PartName="/ppt/media/image250.png" ContentType="image/png"/>
  <Override PartName="/ppt/media/image251.png" ContentType="image/png"/>
  <Override PartName="/ppt/media/image252.png" ContentType="image/png"/>
  <Override PartName="/ppt/media/image253.png" ContentType="image/png"/>
  <Override PartName="/ppt/media/image254.png" ContentType="image/png"/>
  <Override PartName="/ppt/media/image255.png" ContentType="image/png"/>
  <Override PartName="/ppt/media/image260.png" ContentType="image/png"/>
  <Override PartName="/ppt/media/image261.png" ContentType="image/png"/>
  <Override PartName="/ppt/media/image262.png" ContentType="image/png"/>
  <Override PartName="/ppt/media/image263.png" ContentType="image/png"/>
  <Override PartName="/ppt/media/image264.png" ContentType="image/png"/>
  <Override PartName="/ppt/media/image265.png" ContentType="image/png"/>
  <Override PartName="/ppt/media/image270.png" ContentType="image/png"/>
  <Override PartName="/ppt/media/image271.png" ContentType="image/png"/>
  <Override PartName="/ppt/media/image272.png" ContentType="image/png"/>
  <Override PartName="/ppt/media/image273.png" ContentType="image/png"/>
  <Override PartName="/ppt/media/image274.png" ContentType="image/png"/>
  <Override PartName="/ppt/media/image275.png" ContentType="image/png"/>
  <Override PartName="/ppt/media/image12.png" ContentType="image/png"/>
  <Override PartName="/ppt/media/image280.png" ContentType="image/png"/>
  <Override PartName="/ppt/media/image13.png" ContentType="image/png"/>
  <Override PartName="/ppt/media/image281.png" ContentType="image/png"/>
  <Override PartName="/ppt/media/image14.png" ContentType="image/png"/>
  <Override PartName="/ppt/media/image282.png" ContentType="image/png"/>
  <Override PartName="/ppt/media/image15.png" ContentType="image/png"/>
  <Override PartName="/ppt/media/image283.png" ContentType="image/png"/>
  <Override PartName="/ppt/media/image16.png" ContentType="image/png"/>
  <Override PartName="/ppt/media/image284.png" ContentType="image/png"/>
  <Override PartName="/ppt/media/image17.png" ContentType="image/png"/>
  <Override PartName="/ppt/media/image285.png" ContentType="image/png"/>
  <Override PartName="/ppt/media/image22.png" ContentType="image/png"/>
  <Override PartName="/ppt/media/image290.png" ContentType="image/png"/>
  <Override PartName="/ppt/media/image23.png" ContentType="image/png"/>
  <Override PartName="/ppt/media/image291.png" ContentType="image/png"/>
  <Override PartName="/ppt/media/image24.png" ContentType="image/png"/>
  <Override PartName="/ppt/media/image292.png" ContentType="image/png"/>
  <Override PartName="/ppt/media/image25.png" ContentType="image/png"/>
  <Override PartName="/ppt/media/image293.png" ContentType="image/png"/>
  <Override PartName="/ppt/media/image303.png" ContentType="image/png"/>
  <Override PartName="/ppt/media/image304.png" ContentType="image/png"/>
  <Override PartName="/ppt/media/image305.png" ContentType="image/png"/>
  <Override PartName="/ppt/media/image306.png" ContentType="image/png"/>
  <Override PartName="/ppt/media/image307.png" ContentType="image/png"/>
  <Override PartName="/ppt/media/image308.png" ContentType="image/png"/>
  <Override PartName="/ppt/media/image309.png" ContentType="image/png"/>
  <Override PartName="/ppt/media/image313.png" ContentType="image/png"/>
  <Override PartName="/ppt/media/image314.png" ContentType="image/png"/>
  <Override PartName="/ppt/media/image315.png" ContentType="image/png"/>
  <Override PartName="/ppt/media/image316.png" ContentType="image/png"/>
  <Override PartName="/ppt/media/image317.png" ContentType="image/png"/>
  <Override PartName="/ppt/media/image318.png" ContentType="image/png"/>
  <Override PartName="/ppt/media/image319.png" ContentType="image/png"/>
  <Override PartName="/ppt/media/image325.png" ContentType="image/png"/>
  <Override PartName="/ppt/media/image326.png" ContentType="image/png"/>
  <Override PartName="/ppt/media/image327.png" ContentType="image/png"/>
  <Override PartName="/ppt/media/image328.png" ContentType="image/png"/>
  <Override PartName="/ppt/media/image329.png" ContentType="image/png"/>
  <Override PartName="/ppt/media/image333.png" ContentType="image/png"/>
  <Override PartName="/ppt/media/image334.png" ContentType="image/png"/>
  <Override PartName="/ppt/media/image335.png" ContentType="image/png"/>
  <Override PartName="/ppt/media/image33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8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Click to move the slide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9754FF1-E503-4DBC-8A4B-047780739D3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1.xml"/><Relationship Id="rId4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://softuni.org/" TargetMode="Externa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slide" Target="../slides/slide2.xml"/><Relationship Id="rId4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088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089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090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99D0114-BB90-4C11-BC32-F94242D0BA2A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092" name="PlaceHolder 2"/>
          <p:cNvSpPr>
            <a:spLocks noGrp="1"/>
          </p:cNvSpPr>
          <p:nvPr>
            <p:ph type="body"/>
          </p:nvPr>
        </p:nvSpPr>
        <p:spPr>
          <a:xfrm>
            <a:off x="380880" y="4343400"/>
            <a:ext cx="609552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093" name="TextShape 3"/>
          <p:cNvSpPr txBox="1"/>
          <p:nvPr/>
        </p:nvSpPr>
        <p:spPr>
          <a:xfrm>
            <a:off x="0" y="8748000"/>
            <a:ext cx="630864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© Software University Foundation –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1"/>
              </a:rPr>
              <a:t>http://softuni.org</a:t>
            </a:r>
            <a:endParaRPr b="0" lang="en-US" sz="10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This work is licensed under the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+mn-lt"/>
                <a:ea typeface="+mn-ea"/>
                <a:hlinkClick r:id="rId2"/>
              </a:rPr>
              <a:t>Creative Commons Attribution-NonCommercial-ShareAlike</a:t>
            </a:r>
            <a:r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 license.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094" name="TextShape 4"/>
          <p:cNvSpPr txBox="1"/>
          <p:nvPr/>
        </p:nvSpPr>
        <p:spPr>
          <a:xfrm>
            <a:off x="6309000" y="8748000"/>
            <a:ext cx="547200" cy="394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7354822-9D3E-4FCC-8335-8FEE202997AC}" type="slidenum">
              <a:rPr b="0" lang="en-US" sz="10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18176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173080" y="115128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19044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18176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173080" y="4060800"/>
            <a:ext cx="380088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88640" y="40320"/>
            <a:ext cx="9577080" cy="514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5569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9160" y="406080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9044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9160" y="1151280"/>
            <a:ext cx="576036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90440" y="4060800"/>
            <a:ext cx="11804400" cy="2656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366440" y="314280"/>
            <a:ext cx="7382160" cy="19998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P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r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e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s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e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n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a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i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o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n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 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i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t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l</a:t>
            </a: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60320" y="639360"/>
            <a:ext cx="3187080" cy="4049640"/>
          </a:xfrm>
          <a:prstGeom prst="rect">
            <a:avLst/>
          </a:prstGeom>
        </p:spPr>
        <p:txBody>
          <a:bodyPr lIns="36000" rIns="36000" tIns="36000" bIns="36000" anchor="b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Author Name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366440" y="4191120"/>
            <a:ext cx="7382160" cy="1904760"/>
          </a:xfrm>
          <a:prstGeom prst="rect">
            <a:avLst/>
          </a:prstGeom>
        </p:spPr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Insert a Picture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Here</a:t>
            </a:r>
            <a:endParaRPr b="0" lang="en-US" sz="2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60320" y="283104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Position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760320" y="318456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000" spc="-1" strike="noStrike">
                <a:solidFill>
                  <a:srgbClr val="f9daab"/>
                </a:solidFill>
                <a:latin typeface="Calibri"/>
              </a:rPr>
              <a:t>Web Site</a:t>
            </a:r>
            <a:endParaRPr b="0" lang="en-US" sz="2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760320" y="355140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Company Name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760320" y="3876480"/>
            <a:ext cx="3187080" cy="404964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600" spc="-1" strike="noStrike">
                <a:solidFill>
                  <a:srgbClr val="f27a44"/>
                </a:solidFill>
                <a:latin typeface="Calibri"/>
              </a:rPr>
              <a:t>Company Web Site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dt"/>
          </p:nvPr>
        </p:nvSpPr>
        <p:spPr>
          <a:xfrm>
            <a:off x="188640" y="6525000"/>
            <a:ext cx="1223640" cy="196200"/>
          </a:xfrm>
          <a:prstGeom prst="rect">
            <a:avLst/>
          </a:prstGeom>
        </p:spPr>
        <p:txBody>
          <a:bodyPr lIns="36000" rIns="36000" tIns="36000" bIns="36000" anchor="ctr"/>
          <a:p>
            <a:pPr>
              <a:lnSpc>
                <a:spcPct val="100000"/>
              </a:lnSpc>
            </a:pPr>
            <a:fld id="{BC1DA44E-BB3A-4941-AF25-60F0ED043DB2}" type="datetime1">
              <a:rPr b="0" lang="en-US" sz="1000" spc="-1" strike="noStrike">
                <a:solidFill>
                  <a:srgbClr val="ffffff"/>
                </a:solidFill>
                <a:latin typeface="Calibri"/>
              </a:rPr>
              <a:t>07/18/2019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/>
          </p:nvPr>
        </p:nvSpPr>
        <p:spPr>
          <a:xfrm>
            <a:off x="1414440" y="6525000"/>
            <a:ext cx="10150200" cy="196200"/>
          </a:xfrm>
          <a:prstGeom prst="rect">
            <a:avLst/>
          </a:prstGeom>
        </p:spPr>
        <p:txBody>
          <a:bodyPr lIns="36000" rIns="36000" tIns="36000" bIns="36000"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sldNum"/>
          </p:nvPr>
        </p:nvSpPr>
        <p:spPr>
          <a:xfrm>
            <a:off x="11566440" y="6525000"/>
            <a:ext cx="428400" cy="196200"/>
          </a:xfrm>
          <a:prstGeom prst="rect">
            <a:avLst/>
          </a:prstGeom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18011E0-25B9-4479-B7EC-AC2B3A25174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90440" y="1151280"/>
            <a:ext cx="11804400" cy="5569920"/>
          </a:xfrm>
          <a:prstGeom prst="rect">
            <a:avLst/>
          </a:prstGeom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First Level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Second Level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2" marL="91440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f9a1d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Third Level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3" marL="121896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d9411"/>
              </a:buClr>
              <a:buSzPct val="80000"/>
              <a:buFont typeface="Wingdings" charset="2"/>
              <a:buChar char="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Fourth Level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  <a:p>
            <a:pPr lvl="4" marL="15238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e28d10"/>
              </a:buClr>
              <a:buSzPct val="80000"/>
              <a:buFont typeface="Wingdings" charset="2"/>
              <a:buChar char=""/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</a:rPr>
              <a:t>Fifth Level`</a:t>
            </a:r>
            <a:endParaRPr b="0" lang="en-US" sz="26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title"/>
          </p:nvPr>
        </p:nvSpPr>
        <p:spPr>
          <a:xfrm>
            <a:off x="188640" y="40320"/>
            <a:ext cx="9577080" cy="1110600"/>
          </a:xfrm>
          <a:prstGeom prst="rect">
            <a:avLst/>
          </a:prstGeom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</a:t>
            </a: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</a:t>
            </a: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i</a:t>
            </a: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d</a:t>
            </a: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e</a:t>
            </a: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 </a:t>
            </a: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</a:t>
            </a: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i</a:t>
            </a: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</a:t>
            </a: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l</a:t>
            </a: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8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2960" y="4555800"/>
            <a:ext cx="10362960" cy="1217160"/>
          </a:xfrm>
          <a:prstGeom prst="rect">
            <a:avLst/>
          </a:prstGeom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Click to Edit Section Title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912960" y="5754960"/>
            <a:ext cx="10362960" cy="4049640"/>
          </a:xfrm>
          <a:prstGeom prst="rect">
            <a:avLst/>
          </a:prstGeom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Click to Edit Section Subtitle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7" name="Picture 2" descr=""/>
          <p:cNvPicPr/>
          <p:nvPr/>
        </p:nvPicPr>
        <p:blipFill>
          <a:blip r:embed="rId3"/>
          <a:stretch/>
        </p:blipFill>
        <p:spPr>
          <a:xfrm>
            <a:off x="9828360" y="228600"/>
            <a:ext cx="2175120" cy="76176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://softuni.bg/" TargetMode="Externa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125.png"/><Relationship Id="rId16" Type="http://schemas.openxmlformats.org/officeDocument/2006/relationships/image" Target="../media/image126.png"/><Relationship Id="rId17" Type="http://schemas.openxmlformats.org/officeDocument/2006/relationships/image" Target="../media/image127.png"/><Relationship Id="rId18" Type="http://schemas.openxmlformats.org/officeDocument/2006/relationships/image" Target="../media/image128.png"/><Relationship Id="rId19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Relationship Id="rId13" Type="http://schemas.openxmlformats.org/officeDocument/2006/relationships/image" Target="../media/image141.png"/><Relationship Id="rId14" Type="http://schemas.openxmlformats.org/officeDocument/2006/relationships/image" Target="../media/image142.png"/><Relationship Id="rId15" Type="http://schemas.openxmlformats.org/officeDocument/2006/relationships/image" Target="../media/image143.png"/><Relationship Id="rId16" Type="http://schemas.openxmlformats.org/officeDocument/2006/relationships/image" Target="../media/image144.png"/><Relationship Id="rId17" Type="http://schemas.openxmlformats.org/officeDocument/2006/relationships/image" Target="../media/image145.png"/><Relationship Id="rId18" Type="http://schemas.openxmlformats.org/officeDocument/2006/relationships/image" Target="../media/image146.png"/><Relationship Id="rId19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5.png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78.png"/><Relationship Id="rId15" Type="http://schemas.openxmlformats.org/officeDocument/2006/relationships/image" Target="../media/image179.png"/><Relationship Id="rId16" Type="http://schemas.openxmlformats.org/officeDocument/2006/relationships/image" Target="../media/image180.png"/><Relationship Id="rId17" Type="http://schemas.openxmlformats.org/officeDocument/2006/relationships/image" Target="../media/image181.png"/><Relationship Id="rId18" Type="http://schemas.openxmlformats.org/officeDocument/2006/relationships/image" Target="../media/image182.png"/><Relationship Id="rId19" Type="http://schemas.openxmlformats.org/officeDocument/2006/relationships/image" Target="../media/image183.png"/><Relationship Id="rId20" Type="http://schemas.openxmlformats.org/officeDocument/2006/relationships/image" Target="../media/image184.png"/><Relationship Id="rId21" Type="http://schemas.openxmlformats.org/officeDocument/2006/relationships/image" Target="../media/image185.png"/><Relationship Id="rId2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1" Type="http://schemas.openxmlformats.org/officeDocument/2006/relationships/image" Target="../media/image196.png"/><Relationship Id="rId12" Type="http://schemas.openxmlformats.org/officeDocument/2006/relationships/image" Target="../media/image197.png"/><Relationship Id="rId13" Type="http://schemas.openxmlformats.org/officeDocument/2006/relationships/image" Target="../media/image198.png"/><Relationship Id="rId14" Type="http://schemas.openxmlformats.org/officeDocument/2006/relationships/image" Target="../media/image199.png"/><Relationship Id="rId15" Type="http://schemas.openxmlformats.org/officeDocument/2006/relationships/image" Target="../media/image200.png"/><Relationship Id="rId16" Type="http://schemas.openxmlformats.org/officeDocument/2006/relationships/image" Target="../media/image201.png"/><Relationship Id="rId17" Type="http://schemas.openxmlformats.org/officeDocument/2006/relationships/image" Target="../media/image202.png"/><Relationship Id="rId18" Type="http://schemas.openxmlformats.org/officeDocument/2006/relationships/image" Target="../media/image203.png"/><Relationship Id="rId19" Type="http://schemas.openxmlformats.org/officeDocument/2006/relationships/image" Target="../media/image204.png"/><Relationship Id="rId20" Type="http://schemas.openxmlformats.org/officeDocument/2006/relationships/image" Target="../media/image205.png"/><Relationship Id="rId21" Type="http://schemas.openxmlformats.org/officeDocument/2006/relationships/image" Target="../media/image206.png"/><Relationship Id="rId22" Type="http://schemas.openxmlformats.org/officeDocument/2006/relationships/image" Target="../media/image207.png"/><Relationship Id="rId23" Type="http://schemas.openxmlformats.org/officeDocument/2006/relationships/image" Target="../media/image208.png"/><Relationship Id="rId24" Type="http://schemas.openxmlformats.org/officeDocument/2006/relationships/image" Target="../media/image209.png"/><Relationship Id="rId2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10.png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Relationship Id="rId18" Type="http://schemas.openxmlformats.org/officeDocument/2006/relationships/image" Target="../media/image227.png"/><Relationship Id="rId19" Type="http://schemas.openxmlformats.org/officeDocument/2006/relationships/image" Target="../media/image228.png"/><Relationship Id="rId20" Type="http://schemas.openxmlformats.org/officeDocument/2006/relationships/image" Target="../media/image229.png"/><Relationship Id="rId21" Type="http://schemas.openxmlformats.org/officeDocument/2006/relationships/image" Target="../media/image230.png"/><Relationship Id="rId22" Type="http://schemas.openxmlformats.org/officeDocument/2006/relationships/image" Target="../media/image231.png"/><Relationship Id="rId23" Type="http://schemas.openxmlformats.org/officeDocument/2006/relationships/image" Target="../media/image232.png"/><Relationship Id="rId24" Type="http://schemas.openxmlformats.org/officeDocument/2006/relationships/image" Target="../media/image233.png"/><Relationship Id="rId2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34.png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Relationship Id="rId16" Type="http://schemas.openxmlformats.org/officeDocument/2006/relationships/image" Target="../media/image249.png"/><Relationship Id="rId17" Type="http://schemas.openxmlformats.org/officeDocument/2006/relationships/image" Target="../media/image250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20" Type="http://schemas.openxmlformats.org/officeDocument/2006/relationships/image" Target="../media/image253.png"/><Relationship Id="rId21" Type="http://schemas.openxmlformats.org/officeDocument/2006/relationships/image" Target="../media/image254.png"/><Relationship Id="rId22" Type="http://schemas.openxmlformats.org/officeDocument/2006/relationships/image" Target="../media/image255.png"/><Relationship Id="rId23" Type="http://schemas.openxmlformats.org/officeDocument/2006/relationships/image" Target="../media/image256.png"/><Relationship Id="rId24" Type="http://schemas.openxmlformats.org/officeDocument/2006/relationships/image" Target="../media/image257.png"/><Relationship Id="rId2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59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://hardprogrammer.blogspot.bg/2006/11/permutaciones-con-repeticin.html" TargetMode="External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60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61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62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63.png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66.png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71.png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76.png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Relationship Id="rId7" Type="http://schemas.openxmlformats.org/officeDocument/2006/relationships/image" Target="../media/image282.png"/><Relationship Id="rId8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83.png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92.png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01.png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12.png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Relationship Id="rId12" Type="http://schemas.openxmlformats.org/officeDocument/2006/relationships/image" Target="../media/image323.png"/><Relationship Id="rId13" Type="http://schemas.openxmlformats.org/officeDocument/2006/relationships/image" Target="../media/image324.png"/><Relationship Id="rId1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25.png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38.png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53.png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366.png"/><Relationship Id="rId15" Type="http://schemas.openxmlformats.org/officeDocument/2006/relationships/image" Target="../media/image367.png"/><Relationship Id="rId16" Type="http://schemas.openxmlformats.org/officeDocument/2006/relationships/image" Target="../media/image368.png"/><Relationship Id="rId17" Type="http://schemas.openxmlformats.org/officeDocument/2006/relationships/image" Target="../media/image369.png"/><Relationship Id="rId18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70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71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72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7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74.png"/><Relationship Id="rId2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375.png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80.png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85.png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90.png"/><Relationship Id="rId2" Type="http://schemas.openxmlformats.org/officeDocument/2006/relationships/image" Target="../media/image391.png"/><Relationship Id="rId3" Type="http://schemas.openxmlformats.org/officeDocument/2006/relationships/image" Target="../media/image392.png"/><Relationship Id="rId4" Type="http://schemas.openxmlformats.org/officeDocument/2006/relationships/image" Target="../media/image393.png"/><Relationship Id="rId5" Type="http://schemas.openxmlformats.org/officeDocument/2006/relationships/image" Target="../media/image394.png"/><Relationship Id="rId6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395.png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400.png"/><Relationship Id="rId2" Type="http://schemas.openxmlformats.org/officeDocument/2006/relationships/image" Target="../media/image401.png"/><Relationship Id="rId3" Type="http://schemas.openxmlformats.org/officeDocument/2006/relationships/image" Target="../media/image402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05.png"/><Relationship Id="rId2" Type="http://schemas.openxmlformats.org/officeDocument/2006/relationships/image" Target="../media/image406.png"/><Relationship Id="rId3" Type="http://schemas.openxmlformats.org/officeDocument/2006/relationships/image" Target="../media/image407.pn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10.png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15.png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Relationship Id="rId5" Type="http://schemas.openxmlformats.org/officeDocument/2006/relationships/image" Target="../media/image419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420.png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425.png"/><Relationship Id="rId2" Type="http://schemas.openxmlformats.org/officeDocument/2006/relationships/image" Target="../media/image426.png"/><Relationship Id="rId3" Type="http://schemas.openxmlformats.org/officeDocument/2006/relationships/image" Target="../media/image427.png"/><Relationship Id="rId4" Type="http://schemas.openxmlformats.org/officeDocument/2006/relationships/image" Target="../media/image428.png"/><Relationship Id="rId5" Type="http://schemas.openxmlformats.org/officeDocument/2006/relationships/image" Target="../media/image429.png"/><Relationship Id="rId6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30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431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432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433.png"/><Relationship Id="rId2" Type="http://schemas.openxmlformats.org/officeDocument/2006/relationships/image" Target="../media/image434.png"/><Relationship Id="rId3" Type="http://schemas.openxmlformats.org/officeDocument/2006/relationships/slideLayout" Target="../slideLayouts/slideLayout2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435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436.png"/><Relationship Id="rId2" Type="http://schemas.openxmlformats.org/officeDocument/2006/relationships/image" Target="../media/image437.png"/><Relationship Id="rId3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438.png"/><Relationship Id="rId2" Type="http://schemas.openxmlformats.org/officeDocument/2006/relationships/image" Target="../media/image439.png"/><Relationship Id="rId3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440.png"/><Relationship Id="rId2" Type="http://schemas.openxmlformats.org/officeDocument/2006/relationships/image" Target="../media/image441.png"/><Relationship Id="rId3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44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884760" y="685800"/>
            <a:ext cx="7610760" cy="108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f6d18e"/>
                </a:solidFill>
                <a:latin typeface="Calibri"/>
              </a:rPr>
              <a:t>Combinatorial Algorithms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3948120" y="1905120"/>
            <a:ext cx="7547040" cy="1393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algn="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Generating Permutations, Variations, Combinations, 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2" name="TextShape 3"/>
          <p:cNvSpPr txBox="1"/>
          <p:nvPr/>
        </p:nvSpPr>
        <p:spPr>
          <a:xfrm>
            <a:off x="760320" y="4601160"/>
            <a:ext cx="3187080" cy="524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>
              <a:lnSpc>
                <a:spcPct val="105000"/>
              </a:lnSpc>
            </a:pPr>
            <a:r>
              <a:rPr b="1" lang="en-US" sz="2800" spc="-1" strike="noStrike">
                <a:solidFill>
                  <a:srgbClr val="ee792a"/>
                </a:solidFill>
                <a:latin typeface="Calibri"/>
              </a:rPr>
              <a:t>SoftUni Team</a:t>
            </a:r>
            <a:endParaRPr b="0" lang="en-US" sz="2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3" name="TextShape 4"/>
          <p:cNvSpPr txBox="1"/>
          <p:nvPr/>
        </p:nvSpPr>
        <p:spPr>
          <a:xfrm>
            <a:off x="760320" y="5070960"/>
            <a:ext cx="3187080" cy="4438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2300" spc="-1" strike="noStrike">
                <a:solidFill>
                  <a:srgbClr val="f4b36c"/>
                </a:solidFill>
                <a:latin typeface="Calibri"/>
              </a:rPr>
              <a:t>Technical Trainers</a:t>
            </a:r>
            <a:endParaRPr b="0" lang="en-US" sz="23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4" name="TextShape 5"/>
          <p:cNvSpPr txBox="1"/>
          <p:nvPr/>
        </p:nvSpPr>
        <p:spPr>
          <a:xfrm>
            <a:off x="760320" y="5576040"/>
            <a:ext cx="3187080" cy="3632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800" spc="-1" strike="noStrike">
                <a:solidFill>
                  <a:srgbClr val="f27a44"/>
                </a:solidFill>
                <a:latin typeface="Calibri"/>
              </a:rPr>
              <a:t>Software University</a:t>
            </a:r>
            <a:endParaRPr b="0" lang="en-US" sz="18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5" name="TextShape 6"/>
          <p:cNvSpPr txBox="1"/>
          <p:nvPr/>
        </p:nvSpPr>
        <p:spPr>
          <a:xfrm>
            <a:off x="760320" y="5917320"/>
            <a:ext cx="3187080" cy="33084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>
              <a:lnSpc>
                <a:spcPct val="105000"/>
              </a:lnSpc>
            </a:pPr>
            <a:r>
              <a:rPr b="1" lang="en-US" sz="16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http://softuni.bg</a:t>
            </a:r>
            <a:endParaRPr b="0" lang="en-US" sz="16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36" name="Picture 4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821880" y="3310200"/>
            <a:ext cx="2175120" cy="76068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7" name="Picture 2" descr=""/>
          <p:cNvPicPr/>
          <p:nvPr/>
        </p:nvPicPr>
        <p:blipFill>
          <a:blip r:embed="rId3">
            <a:alphaModFix amt="50000"/>
          </a:blip>
          <a:srcRect l="-2037" t="-11979" r="-4041" b="1042"/>
          <a:stretch/>
        </p:blipFill>
        <p:spPr>
          <a:xfrm>
            <a:off x="825120" y="2176200"/>
            <a:ext cx="2171880" cy="795240"/>
          </a:xfrm>
          <a:prstGeom prst="rect">
            <a:avLst/>
          </a:prstGeom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8" name="Picture 18" descr=""/>
          <p:cNvPicPr/>
          <p:nvPr/>
        </p:nvPicPr>
        <p:blipFill>
          <a:blip r:embed="rId4"/>
          <a:stretch/>
        </p:blipFill>
        <p:spPr>
          <a:xfrm>
            <a:off x="3884760" y="3897720"/>
            <a:ext cx="2133360" cy="2341080"/>
          </a:xfrm>
          <a:prstGeom prst="rect">
            <a:avLst/>
          </a:prstGeom>
          <a:ln>
            <a:noFill/>
          </a:ln>
        </p:spPr>
      </p:pic>
      <p:sp>
        <p:nvSpPr>
          <p:cNvPr id="139" name="CustomShape 7"/>
          <p:cNvSpPr/>
          <p:nvPr/>
        </p:nvSpPr>
        <p:spPr>
          <a:xfrm rot="576000">
            <a:off x="4816080" y="3774960"/>
            <a:ext cx="268092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85000"/>
              </a:lnSpc>
            </a:pPr>
            <a:r>
              <a:rPr b="1" lang="en-US" sz="2400" spc="49" strike="noStrike">
                <a:solidFill>
                  <a:srgbClr val="fefefd"/>
                </a:solidFill>
                <a:latin typeface="Calibri"/>
              </a:rPr>
              <a:t>Combinatorial</a:t>
            </a:r>
            <a:br/>
            <a:r>
              <a:rPr b="1" lang="en-US" sz="2400" spc="49" strike="noStrike">
                <a:solidFill>
                  <a:srgbClr val="fefefd"/>
                </a:solidFill>
                <a:latin typeface="Calibri"/>
              </a:rPr>
              <a:t>Algorithms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5"/>
          <a:stretch/>
        </p:blipFill>
        <p:spPr>
          <a:xfrm rot="316200">
            <a:off x="8644320" y="3975120"/>
            <a:ext cx="2921400" cy="2190960"/>
          </a:xfrm>
          <a:prstGeom prst="rect">
            <a:avLst/>
          </a:prstGeom>
          <a:ln>
            <a:noFill/>
          </a:ln>
        </p:spPr>
      </p:pic>
      <p:pic>
        <p:nvPicPr>
          <p:cNvPr id="141" name="Picture 8" descr=""/>
          <p:cNvPicPr/>
          <p:nvPr/>
        </p:nvPicPr>
        <p:blipFill>
          <a:blip r:embed="rId6"/>
          <a:stretch/>
        </p:blipFill>
        <p:spPr>
          <a:xfrm rot="20281200">
            <a:off x="7720200" y="3595680"/>
            <a:ext cx="1624320" cy="167436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pic>
        <p:nvPicPr>
          <p:cNvPr id="142" name="Picture 2" descr=""/>
          <p:cNvPicPr/>
          <p:nvPr/>
        </p:nvPicPr>
        <p:blipFill>
          <a:blip r:embed="rId7"/>
          <a:stretch/>
        </p:blipFill>
        <p:spPr>
          <a:xfrm>
            <a:off x="6266160" y="4724280"/>
            <a:ext cx="1449720" cy="144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E4D3AD1-DF6A-4A0A-9F9F-1C5A200A794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215" name="Table 3"/>
          <p:cNvGraphicFramePr/>
          <p:nvPr/>
        </p:nvGraphicFramePr>
        <p:xfrm>
          <a:off x="1522440" y="243828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6" name="CustomShape 4"/>
          <p:cNvSpPr/>
          <p:nvPr/>
        </p:nvSpPr>
        <p:spPr>
          <a:xfrm>
            <a:off x="167400" y="1386000"/>
            <a:ext cx="6777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Order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 all possible ways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17" name="Table 5"/>
          <p:cNvGraphicFramePr/>
          <p:nvPr/>
        </p:nvGraphicFramePr>
        <p:xfrm>
          <a:off x="5332320" y="243828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8" name="Table 6"/>
          <p:cNvGraphicFramePr/>
          <p:nvPr/>
        </p:nvGraphicFramePr>
        <p:xfrm>
          <a:off x="9124200" y="243828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9" name="Table 7"/>
          <p:cNvGraphicFramePr/>
          <p:nvPr/>
        </p:nvGraphicFramePr>
        <p:xfrm>
          <a:off x="76032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0" name="Table 8"/>
          <p:cNvGraphicFramePr/>
          <p:nvPr/>
        </p:nvGraphicFramePr>
        <p:xfrm>
          <a:off x="249480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1" name="Table 9"/>
          <p:cNvGraphicFramePr/>
          <p:nvPr/>
        </p:nvGraphicFramePr>
        <p:xfrm>
          <a:off x="466488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2" name="Table 10"/>
          <p:cNvGraphicFramePr/>
          <p:nvPr/>
        </p:nvGraphicFramePr>
        <p:xfrm>
          <a:off x="639936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3" name="Table 11"/>
          <p:cNvGraphicFramePr/>
          <p:nvPr/>
        </p:nvGraphicFramePr>
        <p:xfrm>
          <a:off x="836208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4" name="Table 12"/>
          <p:cNvGraphicFramePr/>
          <p:nvPr/>
        </p:nvGraphicFramePr>
        <p:xfrm>
          <a:off x="1009656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5" name="Table 13"/>
          <p:cNvGraphicFramePr/>
          <p:nvPr/>
        </p:nvGraphicFramePr>
        <p:xfrm>
          <a:off x="760320" y="457200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6" name="Table 14"/>
          <p:cNvGraphicFramePr/>
          <p:nvPr/>
        </p:nvGraphicFramePr>
        <p:xfrm>
          <a:off x="2494800" y="457200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7" name="Table 15"/>
          <p:cNvGraphicFramePr/>
          <p:nvPr/>
        </p:nvGraphicFramePr>
        <p:xfrm>
          <a:off x="4664880" y="457200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8" name="Table 16"/>
          <p:cNvGraphicFramePr/>
          <p:nvPr/>
        </p:nvGraphicFramePr>
        <p:xfrm>
          <a:off x="6399360" y="457200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9" name="Table 17"/>
          <p:cNvGraphicFramePr/>
          <p:nvPr/>
        </p:nvGraphicFramePr>
        <p:xfrm>
          <a:off x="8362080" y="457200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0" name="Table 18"/>
          <p:cNvGraphicFramePr/>
          <p:nvPr/>
        </p:nvGraphicFramePr>
        <p:xfrm>
          <a:off x="10096560" y="457200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1" name="CustomShape 19"/>
          <p:cNvSpPr/>
          <p:nvPr/>
        </p:nvSpPr>
        <p:spPr>
          <a:xfrm flipH="1">
            <a:off x="1411920" y="2895480"/>
            <a:ext cx="92196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20"/>
          <p:cNvSpPr/>
          <p:nvPr/>
        </p:nvSpPr>
        <p:spPr>
          <a:xfrm>
            <a:off x="2334600" y="2895480"/>
            <a:ext cx="81180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1"/>
          <p:cNvSpPr/>
          <p:nvPr/>
        </p:nvSpPr>
        <p:spPr>
          <a:xfrm flipH="1">
            <a:off x="5316120" y="2895480"/>
            <a:ext cx="82764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2"/>
          <p:cNvSpPr/>
          <p:nvPr/>
        </p:nvSpPr>
        <p:spPr>
          <a:xfrm>
            <a:off x="6144840" y="2895480"/>
            <a:ext cx="90612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23"/>
          <p:cNvSpPr/>
          <p:nvPr/>
        </p:nvSpPr>
        <p:spPr>
          <a:xfrm flipH="1">
            <a:off x="9013320" y="2895480"/>
            <a:ext cx="92196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4"/>
          <p:cNvSpPr/>
          <p:nvPr/>
        </p:nvSpPr>
        <p:spPr>
          <a:xfrm>
            <a:off x="9936360" y="2895480"/>
            <a:ext cx="81180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25"/>
          <p:cNvSpPr/>
          <p:nvPr/>
        </p:nvSpPr>
        <p:spPr>
          <a:xfrm>
            <a:off x="1412640" y="3872160"/>
            <a:ext cx="360" cy="69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6"/>
          <p:cNvSpPr/>
          <p:nvPr/>
        </p:nvSpPr>
        <p:spPr>
          <a:xfrm>
            <a:off x="3147120" y="3872160"/>
            <a:ext cx="360" cy="69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27"/>
          <p:cNvSpPr/>
          <p:nvPr/>
        </p:nvSpPr>
        <p:spPr>
          <a:xfrm>
            <a:off x="5316840" y="3872160"/>
            <a:ext cx="360" cy="69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28"/>
          <p:cNvSpPr/>
          <p:nvPr/>
        </p:nvSpPr>
        <p:spPr>
          <a:xfrm>
            <a:off x="7051320" y="3872160"/>
            <a:ext cx="360" cy="69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29"/>
          <p:cNvSpPr/>
          <p:nvPr/>
        </p:nvSpPr>
        <p:spPr>
          <a:xfrm>
            <a:off x="9014040" y="3872160"/>
            <a:ext cx="360" cy="69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30"/>
          <p:cNvSpPr/>
          <p:nvPr/>
        </p:nvSpPr>
        <p:spPr>
          <a:xfrm>
            <a:off x="10748520" y="3872160"/>
            <a:ext cx="360" cy="69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Generates all possible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permutations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of a given set of elements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You can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pick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each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item only once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938F3F5-1A76-4F94-B86C-D7C16224478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Generate 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46" name="Picture 4" descr=""/>
          <p:cNvPicPr/>
          <p:nvPr/>
        </p:nvPicPr>
        <p:blipFill>
          <a:blip r:embed="rId1"/>
          <a:stretch/>
        </p:blipFill>
        <p:spPr>
          <a:xfrm>
            <a:off x="6962760" y="3839400"/>
            <a:ext cx="4478760" cy="1110600"/>
          </a:xfrm>
          <a:prstGeom prst="rect">
            <a:avLst/>
          </a:prstGeom>
          <a:ln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3205080" y="3240720"/>
            <a:ext cx="2742840" cy="2284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B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C 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A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C 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C A B</a:t>
            </a:r>
            <a:br/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C B 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971640" y="3391920"/>
            <a:ext cx="1218960" cy="5821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 B 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9" name="CustomShape 6"/>
          <p:cNvSpPr/>
          <p:nvPr/>
        </p:nvSpPr>
        <p:spPr>
          <a:xfrm>
            <a:off x="2508480" y="3444480"/>
            <a:ext cx="378000" cy="482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11566440" y="6524640"/>
            <a:ext cx="428400" cy="196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5BA5698-6AE4-421F-90DF-773348A8EF0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Algorithm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Permute(index)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to generate variations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P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(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n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Put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unused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elements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0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 …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n-1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at position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index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Mark/unmark elements as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being used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Call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Permute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(index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1)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 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Algorithm: 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53" name="Group 4"/>
          <p:cNvGrpSpPr/>
          <p:nvPr/>
        </p:nvGrpSpPr>
        <p:grpSpPr>
          <a:xfrm>
            <a:off x="4978800" y="3837240"/>
            <a:ext cx="3809520" cy="2563200"/>
            <a:chOff x="4978800" y="3837240"/>
            <a:chExt cx="3809520" cy="2563200"/>
          </a:xfrm>
        </p:grpSpPr>
        <p:sp>
          <p:nvSpPr>
            <p:cNvPr id="254" name="CustomShape 5"/>
            <p:cNvSpPr/>
            <p:nvPr/>
          </p:nvSpPr>
          <p:spPr>
            <a:xfrm>
              <a:off x="4978800" y="4294440"/>
              <a:ext cx="3809520" cy="210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6"/>
            <p:cNvSpPr/>
            <p:nvPr/>
          </p:nvSpPr>
          <p:spPr>
            <a:xfrm>
              <a:off x="4978800" y="3837240"/>
              <a:ext cx="380952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7"/>
            <p:cNvSpPr/>
            <p:nvPr/>
          </p:nvSpPr>
          <p:spPr>
            <a:xfrm>
              <a:off x="5881320" y="3837240"/>
              <a:ext cx="20084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Permute(1)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257" name="Group 8"/>
          <p:cNvGrpSpPr/>
          <p:nvPr/>
        </p:nvGrpSpPr>
        <p:grpSpPr>
          <a:xfrm>
            <a:off x="711360" y="3837240"/>
            <a:ext cx="3809520" cy="2563200"/>
            <a:chOff x="711360" y="3837240"/>
            <a:chExt cx="3809520" cy="2563200"/>
          </a:xfrm>
        </p:grpSpPr>
        <p:sp>
          <p:nvSpPr>
            <p:cNvPr id="258" name="CustomShape 9"/>
            <p:cNvSpPr/>
            <p:nvPr/>
          </p:nvSpPr>
          <p:spPr>
            <a:xfrm>
              <a:off x="711360" y="4294440"/>
              <a:ext cx="3809520" cy="210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CustomShape 10"/>
            <p:cNvSpPr/>
            <p:nvPr/>
          </p:nvSpPr>
          <p:spPr>
            <a:xfrm>
              <a:off x="711360" y="3837240"/>
              <a:ext cx="380952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11"/>
            <p:cNvSpPr/>
            <p:nvPr/>
          </p:nvSpPr>
          <p:spPr>
            <a:xfrm>
              <a:off x="1606320" y="3837240"/>
              <a:ext cx="20084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Permute(0)</a:t>
              </a:r>
              <a:endParaRPr b="0" lang="en-US" sz="2400" spc="-1" strike="noStrike">
                <a:latin typeface="Arial"/>
              </a:endParaRPr>
            </a:p>
          </p:txBody>
        </p:sp>
      </p:grpSp>
      <p:graphicFrame>
        <p:nvGraphicFramePr>
          <p:cNvPr id="261" name="Table 12"/>
          <p:cNvGraphicFramePr/>
          <p:nvPr/>
        </p:nvGraphicFramePr>
        <p:xfrm>
          <a:off x="1011960" y="4950000"/>
          <a:ext cx="3017880" cy="375840"/>
        </p:xfrm>
        <a:graphic>
          <a:graphicData uri="http://schemas.openxmlformats.org/drawingml/2006/table">
            <a:tbl>
              <a:tblPr/>
              <a:tblGrid>
                <a:gridCol w="1192320"/>
                <a:gridCol w="457200"/>
                <a:gridCol w="455400"/>
                <a:gridCol w="455400"/>
                <a:gridCol w="457560"/>
              </a:tblGrid>
              <a:tr h="43920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0…n-1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2" name="CustomShape 13"/>
          <p:cNvSpPr/>
          <p:nvPr/>
        </p:nvSpPr>
        <p:spPr>
          <a:xfrm rot="16200000">
            <a:off x="2966760" y="4688280"/>
            <a:ext cx="283680" cy="180108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961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3" name="Line 14"/>
          <p:cNvSpPr/>
          <p:nvPr/>
        </p:nvSpPr>
        <p:spPr>
          <a:xfrm>
            <a:off x="1598400" y="4544640"/>
            <a:ext cx="36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15"/>
          <p:cNvSpPr/>
          <p:nvPr/>
        </p:nvSpPr>
        <p:spPr>
          <a:xfrm>
            <a:off x="2128320" y="5730840"/>
            <a:ext cx="18561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onsolas"/>
              </a:rPr>
              <a:t>Permute(1)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5" name="CustomShape 16"/>
          <p:cNvSpPr/>
          <p:nvPr/>
        </p:nvSpPr>
        <p:spPr>
          <a:xfrm>
            <a:off x="8857800" y="4857480"/>
            <a:ext cx="464040" cy="4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66" name="Group 17"/>
          <p:cNvGrpSpPr/>
          <p:nvPr/>
        </p:nvGrpSpPr>
        <p:grpSpPr>
          <a:xfrm>
            <a:off x="9376560" y="3837240"/>
            <a:ext cx="2079000" cy="2563200"/>
            <a:chOff x="9376560" y="3837240"/>
            <a:chExt cx="2079000" cy="2563200"/>
          </a:xfrm>
        </p:grpSpPr>
        <p:sp>
          <p:nvSpPr>
            <p:cNvPr id="267" name="CustomShape 18"/>
            <p:cNvSpPr/>
            <p:nvPr/>
          </p:nvSpPr>
          <p:spPr>
            <a:xfrm>
              <a:off x="9376560" y="4294440"/>
              <a:ext cx="2079000" cy="210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19"/>
            <p:cNvSpPr/>
            <p:nvPr/>
          </p:nvSpPr>
          <p:spPr>
            <a:xfrm>
              <a:off x="9376560" y="3837240"/>
              <a:ext cx="207900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20"/>
            <p:cNvSpPr/>
            <p:nvPr/>
          </p:nvSpPr>
          <p:spPr>
            <a:xfrm>
              <a:off x="9414000" y="3845160"/>
              <a:ext cx="20084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Permute(k)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270" name="CustomShape 21"/>
          <p:cNvSpPr/>
          <p:nvPr/>
        </p:nvSpPr>
        <p:spPr>
          <a:xfrm>
            <a:off x="9506880" y="4419720"/>
            <a:ext cx="1540080" cy="12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Print();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Stop!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1" name="CustomShape 22"/>
          <p:cNvSpPr/>
          <p:nvPr/>
        </p:nvSpPr>
        <p:spPr>
          <a:xfrm>
            <a:off x="4535280" y="4941720"/>
            <a:ext cx="464040" cy="4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72" name="Table 23"/>
          <p:cNvGraphicFramePr/>
          <p:nvPr/>
        </p:nvGraphicFramePr>
        <p:xfrm>
          <a:off x="5362200" y="4950000"/>
          <a:ext cx="3093840" cy="375840"/>
        </p:xfrm>
        <a:graphic>
          <a:graphicData uri="http://schemas.openxmlformats.org/drawingml/2006/table">
            <a:tbl>
              <a:tblPr/>
              <a:tblGrid>
                <a:gridCol w="491400"/>
                <a:gridCol w="1128240"/>
                <a:gridCol w="491400"/>
                <a:gridCol w="491400"/>
                <a:gridCol w="491400"/>
              </a:tblGrid>
              <a:tr h="43920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0…n-1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73" name="CustomShape 24"/>
          <p:cNvSpPr/>
          <p:nvPr/>
        </p:nvSpPr>
        <p:spPr>
          <a:xfrm rot="16200000">
            <a:off x="7569000" y="4858560"/>
            <a:ext cx="283680" cy="146052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961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4" name="Line 25"/>
          <p:cNvSpPr/>
          <p:nvPr/>
        </p:nvSpPr>
        <p:spPr>
          <a:xfrm>
            <a:off x="6399000" y="4544640"/>
            <a:ext cx="36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6"/>
          <p:cNvSpPr/>
          <p:nvPr/>
        </p:nvSpPr>
        <p:spPr>
          <a:xfrm>
            <a:off x="6874200" y="5730840"/>
            <a:ext cx="18561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Consolas"/>
              </a:rPr>
              <a:t>Permute(2)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76" name="CustomShape 27"/>
          <p:cNvSpPr/>
          <p:nvPr/>
        </p:nvSpPr>
        <p:spPr>
          <a:xfrm>
            <a:off x="875520" y="5423400"/>
            <a:ext cx="1461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(unused)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7" name="CustomShape 28"/>
          <p:cNvSpPr/>
          <p:nvPr/>
        </p:nvSpPr>
        <p:spPr>
          <a:xfrm>
            <a:off x="5695920" y="5423760"/>
            <a:ext cx="1461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(unused)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31720" y="1143000"/>
            <a:ext cx="11124720" cy="5193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public static void Gen(int index)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(index &gt;= elements.Length)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Console.WriteLine(string.Join(" ", perm));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(int i = 0; i &lt; elements.Length;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(!used[i])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used[i] = true;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perm[index] = elements[i];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Gen(index + 1);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used[i] = false;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09C8DB1-E08C-4FEF-8AF4-CC7ECF26371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"/>
          <p:cNvSpPr/>
          <p:nvPr/>
        </p:nvSpPr>
        <p:spPr>
          <a:xfrm>
            <a:off x="6551640" y="5064480"/>
            <a:ext cx="5105160" cy="1313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elements = new int[n];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used = new bool[n];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Permute(0);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673BCF5-210D-4B31-95F6-393E0F60945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 Count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285" name="Table 3"/>
          <p:cNvGraphicFramePr/>
          <p:nvPr/>
        </p:nvGraphicFramePr>
        <p:xfrm>
          <a:off x="5027760" y="312408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6" name="CustomShape 4"/>
          <p:cNvSpPr/>
          <p:nvPr/>
        </p:nvSpPr>
        <p:spPr>
          <a:xfrm>
            <a:off x="167400" y="1386000"/>
            <a:ext cx="67773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Order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 all possible ways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How many ways are there?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287" name="Table 5"/>
          <p:cNvGraphicFramePr/>
          <p:nvPr/>
        </p:nvGraphicFramePr>
        <p:xfrm>
          <a:off x="5027760" y="431316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57560"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8" name="CustomShape 6"/>
          <p:cNvSpPr/>
          <p:nvPr/>
        </p:nvSpPr>
        <p:spPr>
          <a:xfrm>
            <a:off x="6980760" y="5297400"/>
            <a:ext cx="2297160" cy="426960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6 possible ways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9" name="CustomShape 7"/>
          <p:cNvSpPr/>
          <p:nvPr/>
        </p:nvSpPr>
        <p:spPr>
          <a:xfrm>
            <a:off x="5108040" y="4280040"/>
            <a:ext cx="40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0" name="CustomShape 8"/>
          <p:cNvSpPr/>
          <p:nvPr/>
        </p:nvSpPr>
        <p:spPr>
          <a:xfrm>
            <a:off x="5637240" y="4280040"/>
            <a:ext cx="40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1" name="CustomShape 9"/>
          <p:cNvSpPr/>
          <p:nvPr/>
        </p:nvSpPr>
        <p:spPr>
          <a:xfrm>
            <a:off x="6177600" y="4280040"/>
            <a:ext cx="40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2" name="CustomShape 10"/>
          <p:cNvSpPr/>
          <p:nvPr/>
        </p:nvSpPr>
        <p:spPr>
          <a:xfrm>
            <a:off x="5027760" y="5334120"/>
            <a:ext cx="195264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n! = 3!</a:t>
            </a:r>
            <a:endParaRPr b="0" lang="en-US" sz="4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Generates all possible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permutations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of a given set of elements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Without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using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extra memory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A9DE065-D45C-4248-9399-C25C2B1EFE2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9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Optimize 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96" name="Picture 4" descr=""/>
          <p:cNvPicPr/>
          <p:nvPr/>
        </p:nvPicPr>
        <p:blipFill>
          <a:blip r:embed="rId1"/>
          <a:stretch/>
        </p:blipFill>
        <p:spPr>
          <a:xfrm>
            <a:off x="6962760" y="3839400"/>
            <a:ext cx="4478760" cy="1110600"/>
          </a:xfrm>
          <a:prstGeom prst="rect">
            <a:avLst/>
          </a:prstGeom>
          <a:ln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3205080" y="3240720"/>
            <a:ext cx="2742840" cy="2284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B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C 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A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C 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C A B</a:t>
            </a:r>
            <a:br/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C B 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971640" y="3391920"/>
            <a:ext cx="1218960" cy="5821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 B 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2508480" y="3444480"/>
            <a:ext cx="378000" cy="482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16" descr=""/>
          <p:cNvPicPr/>
          <p:nvPr/>
        </p:nvPicPr>
        <p:blipFill>
          <a:blip r:embed="rId1"/>
          <a:stretch/>
        </p:blipFill>
        <p:spPr>
          <a:xfrm>
            <a:off x="78480" y="1640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30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1DBF261-D8C7-481E-BBDD-D7B515362C0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03" name="Picture 15" descr=""/>
          <p:cNvPicPr/>
          <p:nvPr/>
        </p:nvPicPr>
        <p:blipFill>
          <a:blip r:embed="rId2"/>
          <a:stretch/>
        </p:blipFill>
        <p:spPr>
          <a:xfrm>
            <a:off x="2059200" y="168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04" name="Picture 17" descr=""/>
          <p:cNvPicPr/>
          <p:nvPr/>
        </p:nvPicPr>
        <p:blipFill>
          <a:blip r:embed="rId3"/>
          <a:stretch/>
        </p:blipFill>
        <p:spPr>
          <a:xfrm>
            <a:off x="3656160" y="2932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05" name="Picture 23" descr=""/>
          <p:cNvPicPr/>
          <p:nvPr/>
        </p:nvPicPr>
        <p:blipFill>
          <a:blip r:embed="rId4"/>
          <a:stretch/>
        </p:blipFill>
        <p:spPr>
          <a:xfrm>
            <a:off x="6445080" y="240120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06" name="Picture 25" descr=""/>
          <p:cNvPicPr/>
          <p:nvPr/>
        </p:nvPicPr>
        <p:blipFill>
          <a:blip r:embed="rId5"/>
          <a:stretch/>
        </p:blipFill>
        <p:spPr>
          <a:xfrm>
            <a:off x="8830800" y="10684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07" name="Picture 27" descr=""/>
          <p:cNvPicPr/>
          <p:nvPr/>
        </p:nvPicPr>
        <p:blipFill>
          <a:blip r:embed="rId6"/>
          <a:stretch/>
        </p:blipFill>
        <p:spPr>
          <a:xfrm>
            <a:off x="8830800" y="3733920"/>
            <a:ext cx="2437920" cy="24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30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2FFE2CB-BC17-499F-BA88-B20F49AC1A1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11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12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13" name="Picture 23" descr=""/>
          <p:cNvPicPr/>
          <p:nvPr/>
        </p:nvPicPr>
        <p:blipFill>
          <a:blip r:embed="rId4"/>
          <a:stretch/>
        </p:blipFill>
        <p:spPr>
          <a:xfrm>
            <a:off x="2824560" y="13042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14" name="Picture 25" descr=""/>
          <p:cNvPicPr/>
          <p:nvPr/>
        </p:nvPicPr>
        <p:blipFill>
          <a:blip r:embed="rId5"/>
          <a:stretch/>
        </p:blipFill>
        <p:spPr>
          <a:xfrm>
            <a:off x="9018000" y="10951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15" name="Picture 27" descr=""/>
          <p:cNvPicPr/>
          <p:nvPr/>
        </p:nvPicPr>
        <p:blipFill>
          <a:blip r:embed="rId6"/>
          <a:stretch/>
        </p:blipFill>
        <p:spPr>
          <a:xfrm>
            <a:off x="8837640" y="3533400"/>
            <a:ext cx="2437920" cy="2437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31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AAFF068-677F-4721-BBE4-CE4A49B951C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1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19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20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21" name="Picture 23" descr=""/>
          <p:cNvPicPr/>
          <p:nvPr/>
        </p:nvPicPr>
        <p:blipFill>
          <a:blip r:embed="rId4"/>
          <a:stretch/>
        </p:blipFill>
        <p:spPr>
          <a:xfrm>
            <a:off x="2824560" y="13042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22" name="Picture 25" descr=""/>
          <p:cNvPicPr/>
          <p:nvPr/>
        </p:nvPicPr>
        <p:blipFill>
          <a:blip r:embed="rId5"/>
          <a:stretch/>
        </p:blipFill>
        <p:spPr>
          <a:xfrm>
            <a:off x="4564800" y="14961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23" name="Picture 27" descr=""/>
          <p:cNvPicPr/>
          <p:nvPr/>
        </p:nvPicPr>
        <p:blipFill>
          <a:blip r:embed="rId6"/>
          <a:stretch/>
        </p:blipFill>
        <p:spPr>
          <a:xfrm>
            <a:off x="8837640" y="3533400"/>
            <a:ext cx="2437920" cy="2437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32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4F51A46-AC30-487A-BB1E-9ED9417233B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27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28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29" name="Picture 23" descr=""/>
          <p:cNvPicPr/>
          <p:nvPr/>
        </p:nvPicPr>
        <p:blipFill>
          <a:blip r:embed="rId4"/>
          <a:stretch/>
        </p:blipFill>
        <p:spPr>
          <a:xfrm>
            <a:off x="2824560" y="13042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30" name="Picture 25" descr=""/>
          <p:cNvPicPr/>
          <p:nvPr/>
        </p:nvPicPr>
        <p:blipFill>
          <a:blip r:embed="rId5"/>
          <a:stretch/>
        </p:blipFill>
        <p:spPr>
          <a:xfrm>
            <a:off x="4686840" y="15782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31" name="Picture 27" descr=""/>
          <p:cNvPicPr/>
          <p:nvPr/>
        </p:nvPicPr>
        <p:blipFill>
          <a:blip r:embed="rId6"/>
          <a:stretch/>
        </p:blipFill>
        <p:spPr>
          <a:xfrm>
            <a:off x="6427440" y="28292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32" name="Picture 12" descr=""/>
          <p:cNvPicPr/>
          <p:nvPr/>
        </p:nvPicPr>
        <p:blipFill>
          <a:blip r:embed="rId7"/>
          <a:stretch/>
        </p:blipFill>
        <p:spPr>
          <a:xfrm>
            <a:off x="9533160" y="1579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333" name="Picture 14" descr=""/>
          <p:cNvPicPr/>
          <p:nvPr/>
        </p:nvPicPr>
        <p:blipFill>
          <a:blip r:embed="rId8"/>
          <a:stretch/>
        </p:blipFill>
        <p:spPr>
          <a:xfrm>
            <a:off x="10202400" y="16120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334" name="Picture 18" descr=""/>
          <p:cNvPicPr/>
          <p:nvPr/>
        </p:nvPicPr>
        <p:blipFill>
          <a:blip r:embed="rId9"/>
          <a:stretch/>
        </p:blipFill>
        <p:spPr>
          <a:xfrm>
            <a:off x="10967760" y="1620360"/>
            <a:ext cx="652320" cy="6523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Table of Contents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D9A33CD-6DED-4D81-84FE-FE2092BB445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pic>
        <p:nvPicPr>
          <p:cNvPr id="145" name="Section Zoom 3" descr=""/>
          <p:cNvPicPr/>
          <p:nvPr/>
        </p:nvPicPr>
        <p:blipFill>
          <a:blip r:embed="rId1"/>
          <a:stretch/>
        </p:blipFill>
        <p:spPr>
          <a:xfrm>
            <a:off x="1930320" y="167652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146" name="Section Zoom 5" descr=""/>
          <p:cNvPicPr/>
          <p:nvPr/>
        </p:nvPicPr>
        <p:blipFill>
          <a:blip r:embed="rId2"/>
          <a:stretch/>
        </p:blipFill>
        <p:spPr>
          <a:xfrm>
            <a:off x="7431840" y="167652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147" name="Section Zoom 7" descr=""/>
          <p:cNvPicPr/>
          <p:nvPr/>
        </p:nvPicPr>
        <p:blipFill>
          <a:blip r:embed="rId3"/>
          <a:stretch/>
        </p:blipFill>
        <p:spPr>
          <a:xfrm>
            <a:off x="1930320" y="419112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  <p:pic>
        <p:nvPicPr>
          <p:cNvPr id="148" name="Section Zoom 10" descr=""/>
          <p:cNvPicPr/>
          <p:nvPr/>
        </p:nvPicPr>
        <p:blipFill>
          <a:blip r:embed="rId4"/>
          <a:stretch/>
        </p:blipFill>
        <p:spPr>
          <a:xfrm>
            <a:off x="7431840" y="4191120"/>
            <a:ext cx="3046680" cy="1714320"/>
          </a:xfrm>
          <a:prstGeom prst="rect">
            <a:avLst/>
          </a:prstGeom>
          <a:ln w="3240">
            <a:solidFill>
              <a:srgbClr val="d3d3d3"/>
            </a:solidFill>
            <a:round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33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44F7393-25F2-4107-ADEB-5A28390D6F1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38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39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40" name="Picture 23" descr=""/>
          <p:cNvPicPr/>
          <p:nvPr/>
        </p:nvPicPr>
        <p:blipFill>
          <a:blip r:embed="rId4"/>
          <a:stretch/>
        </p:blipFill>
        <p:spPr>
          <a:xfrm>
            <a:off x="2781000" y="11944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41" name="Picture 25" descr=""/>
          <p:cNvPicPr/>
          <p:nvPr/>
        </p:nvPicPr>
        <p:blipFill>
          <a:blip r:embed="rId5"/>
          <a:stretch/>
        </p:blipFill>
        <p:spPr>
          <a:xfrm>
            <a:off x="6161400" y="27889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42" name="Picture 27" descr=""/>
          <p:cNvPicPr/>
          <p:nvPr/>
        </p:nvPicPr>
        <p:blipFill>
          <a:blip r:embed="rId6"/>
          <a:stretch/>
        </p:blipFill>
        <p:spPr>
          <a:xfrm>
            <a:off x="4873680" y="14583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43" name="Picture 31" descr=""/>
          <p:cNvPicPr/>
          <p:nvPr/>
        </p:nvPicPr>
        <p:blipFill>
          <a:blip r:embed="rId7"/>
          <a:stretch/>
        </p:blipFill>
        <p:spPr>
          <a:xfrm>
            <a:off x="9533160" y="1579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344" name="Picture 32" descr=""/>
          <p:cNvPicPr/>
          <p:nvPr/>
        </p:nvPicPr>
        <p:blipFill>
          <a:blip r:embed="rId8"/>
          <a:stretch/>
        </p:blipFill>
        <p:spPr>
          <a:xfrm>
            <a:off x="10202400" y="16120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345" name="Picture 33" descr=""/>
          <p:cNvPicPr/>
          <p:nvPr/>
        </p:nvPicPr>
        <p:blipFill>
          <a:blip r:embed="rId9"/>
          <a:stretch/>
        </p:blipFill>
        <p:spPr>
          <a:xfrm>
            <a:off x="10967760" y="162036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346" name="Picture 34" descr=""/>
          <p:cNvPicPr/>
          <p:nvPr/>
        </p:nvPicPr>
        <p:blipFill>
          <a:blip r:embed="rId10"/>
          <a:stretch/>
        </p:blipFill>
        <p:spPr>
          <a:xfrm>
            <a:off x="10244160" y="23864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347" name="Picture 36" descr=""/>
          <p:cNvPicPr/>
          <p:nvPr/>
        </p:nvPicPr>
        <p:blipFill>
          <a:blip r:embed="rId11"/>
          <a:stretch/>
        </p:blipFill>
        <p:spPr>
          <a:xfrm>
            <a:off x="9523440" y="23540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348" name="Picture 38" descr=""/>
          <p:cNvPicPr/>
          <p:nvPr/>
        </p:nvPicPr>
        <p:blipFill>
          <a:blip r:embed="rId12"/>
          <a:stretch/>
        </p:blipFill>
        <p:spPr>
          <a:xfrm>
            <a:off x="10973880" y="2373480"/>
            <a:ext cx="610200" cy="6102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35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9A6B363-8BBF-4FFD-A2E2-CDBA7E215E0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52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53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54" name="Picture 23" descr=""/>
          <p:cNvPicPr/>
          <p:nvPr/>
        </p:nvPicPr>
        <p:blipFill>
          <a:blip r:embed="rId4"/>
          <a:stretch/>
        </p:blipFill>
        <p:spPr>
          <a:xfrm>
            <a:off x="2824560" y="13042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55" name="Picture 25" descr=""/>
          <p:cNvPicPr/>
          <p:nvPr/>
        </p:nvPicPr>
        <p:blipFill>
          <a:blip r:embed="rId5"/>
          <a:stretch/>
        </p:blipFill>
        <p:spPr>
          <a:xfrm>
            <a:off x="4686840" y="15782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56" name="Picture 27" descr=""/>
          <p:cNvPicPr/>
          <p:nvPr/>
        </p:nvPicPr>
        <p:blipFill>
          <a:blip r:embed="rId6"/>
          <a:stretch/>
        </p:blipFill>
        <p:spPr>
          <a:xfrm>
            <a:off x="6427440" y="28292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57" name="Picture 19" descr=""/>
          <p:cNvPicPr/>
          <p:nvPr/>
        </p:nvPicPr>
        <p:blipFill>
          <a:blip r:embed="rId7"/>
          <a:stretch/>
        </p:blipFill>
        <p:spPr>
          <a:xfrm>
            <a:off x="9533160" y="1579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358" name="Picture 20" descr=""/>
          <p:cNvPicPr/>
          <p:nvPr/>
        </p:nvPicPr>
        <p:blipFill>
          <a:blip r:embed="rId8"/>
          <a:stretch/>
        </p:blipFill>
        <p:spPr>
          <a:xfrm>
            <a:off x="10202400" y="16120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359" name="Picture 21" descr=""/>
          <p:cNvPicPr/>
          <p:nvPr/>
        </p:nvPicPr>
        <p:blipFill>
          <a:blip r:embed="rId9"/>
          <a:stretch/>
        </p:blipFill>
        <p:spPr>
          <a:xfrm>
            <a:off x="10967760" y="162036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360" name="Picture 22" descr=""/>
          <p:cNvPicPr/>
          <p:nvPr/>
        </p:nvPicPr>
        <p:blipFill>
          <a:blip r:embed="rId10"/>
          <a:stretch/>
        </p:blipFill>
        <p:spPr>
          <a:xfrm>
            <a:off x="10244160" y="23864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361" name="Picture 26" descr=""/>
          <p:cNvPicPr/>
          <p:nvPr/>
        </p:nvPicPr>
        <p:blipFill>
          <a:blip r:embed="rId11"/>
          <a:stretch/>
        </p:blipFill>
        <p:spPr>
          <a:xfrm>
            <a:off x="9523440" y="23540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362" name="Picture 30" descr=""/>
          <p:cNvPicPr/>
          <p:nvPr/>
        </p:nvPicPr>
        <p:blipFill>
          <a:blip r:embed="rId12"/>
          <a:stretch/>
        </p:blipFill>
        <p:spPr>
          <a:xfrm>
            <a:off x="10973880" y="2373480"/>
            <a:ext cx="610200" cy="610200"/>
          </a:xfrm>
          <a:prstGeom prst="rect">
            <a:avLst/>
          </a:prstGeom>
          <a:ln>
            <a:noFill/>
          </a:ln>
        </p:spPr>
      </p:pic>
      <p:sp>
        <p:nvSpPr>
          <p:cNvPr id="363" name="CustomShape 3"/>
          <p:cNvSpPr/>
          <p:nvPr/>
        </p:nvSpPr>
        <p:spPr>
          <a:xfrm>
            <a:off x="6921000" y="664560"/>
            <a:ext cx="2674440" cy="853920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Swap to origin on the way back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36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23BF0CF-378F-488A-9008-3C61F40BF43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67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68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69" name="Picture 23" descr=""/>
          <p:cNvPicPr/>
          <p:nvPr/>
        </p:nvPicPr>
        <p:blipFill>
          <a:blip r:embed="rId4"/>
          <a:stretch/>
        </p:blipFill>
        <p:spPr>
          <a:xfrm>
            <a:off x="4929840" y="147780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70" name="Picture 25" descr=""/>
          <p:cNvPicPr/>
          <p:nvPr/>
        </p:nvPicPr>
        <p:blipFill>
          <a:blip r:embed="rId5"/>
          <a:stretch/>
        </p:blipFill>
        <p:spPr>
          <a:xfrm>
            <a:off x="2595240" y="13107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71" name="Picture 27" descr=""/>
          <p:cNvPicPr/>
          <p:nvPr/>
        </p:nvPicPr>
        <p:blipFill>
          <a:blip r:embed="rId6"/>
          <a:stretch/>
        </p:blipFill>
        <p:spPr>
          <a:xfrm>
            <a:off x="6444360" y="28357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72" name="Picture 42" descr=""/>
          <p:cNvPicPr/>
          <p:nvPr/>
        </p:nvPicPr>
        <p:blipFill>
          <a:blip r:embed="rId7"/>
          <a:stretch/>
        </p:blipFill>
        <p:spPr>
          <a:xfrm>
            <a:off x="9533160" y="1579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373" name="Picture 43" descr=""/>
          <p:cNvPicPr/>
          <p:nvPr/>
        </p:nvPicPr>
        <p:blipFill>
          <a:blip r:embed="rId8"/>
          <a:stretch/>
        </p:blipFill>
        <p:spPr>
          <a:xfrm>
            <a:off x="10202400" y="16120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374" name="Picture 44" descr=""/>
          <p:cNvPicPr/>
          <p:nvPr/>
        </p:nvPicPr>
        <p:blipFill>
          <a:blip r:embed="rId9"/>
          <a:stretch/>
        </p:blipFill>
        <p:spPr>
          <a:xfrm>
            <a:off x="10967760" y="162036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375" name="Picture 45" descr=""/>
          <p:cNvPicPr/>
          <p:nvPr/>
        </p:nvPicPr>
        <p:blipFill>
          <a:blip r:embed="rId10"/>
          <a:stretch/>
        </p:blipFill>
        <p:spPr>
          <a:xfrm>
            <a:off x="10244160" y="23864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376" name="Picture 46" descr=""/>
          <p:cNvPicPr/>
          <p:nvPr/>
        </p:nvPicPr>
        <p:blipFill>
          <a:blip r:embed="rId11"/>
          <a:stretch/>
        </p:blipFill>
        <p:spPr>
          <a:xfrm>
            <a:off x="10967760" y="30596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377" name="Picture 47" descr=""/>
          <p:cNvPicPr/>
          <p:nvPr/>
        </p:nvPicPr>
        <p:blipFill>
          <a:blip r:embed="rId12"/>
          <a:stretch/>
        </p:blipFill>
        <p:spPr>
          <a:xfrm>
            <a:off x="9523440" y="23540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378" name="Picture 48" descr=""/>
          <p:cNvPicPr/>
          <p:nvPr/>
        </p:nvPicPr>
        <p:blipFill>
          <a:blip r:embed="rId13"/>
          <a:stretch/>
        </p:blipFill>
        <p:spPr>
          <a:xfrm>
            <a:off x="10244160" y="30542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379" name="Picture 49" descr=""/>
          <p:cNvPicPr/>
          <p:nvPr/>
        </p:nvPicPr>
        <p:blipFill>
          <a:blip r:embed="rId14"/>
          <a:stretch/>
        </p:blipFill>
        <p:spPr>
          <a:xfrm>
            <a:off x="10973880" y="23734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380" name="Picture 50" descr=""/>
          <p:cNvPicPr/>
          <p:nvPr/>
        </p:nvPicPr>
        <p:blipFill>
          <a:blip r:embed="rId15"/>
          <a:stretch/>
        </p:blipFill>
        <p:spPr>
          <a:xfrm>
            <a:off x="9519840" y="3074400"/>
            <a:ext cx="610200" cy="6102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38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15C530B-279B-49AF-91CD-FDEF18778FA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384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85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386" name="Picture 23" descr=""/>
          <p:cNvPicPr/>
          <p:nvPr/>
        </p:nvPicPr>
        <p:blipFill>
          <a:blip r:embed="rId4"/>
          <a:stretch/>
        </p:blipFill>
        <p:spPr>
          <a:xfrm>
            <a:off x="6428160" y="28299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87" name="Picture 25" descr=""/>
          <p:cNvPicPr/>
          <p:nvPr/>
        </p:nvPicPr>
        <p:blipFill>
          <a:blip r:embed="rId5"/>
          <a:stretch/>
        </p:blipFill>
        <p:spPr>
          <a:xfrm>
            <a:off x="2595240" y="13107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88" name="Picture 27" descr=""/>
          <p:cNvPicPr/>
          <p:nvPr/>
        </p:nvPicPr>
        <p:blipFill>
          <a:blip r:embed="rId6"/>
          <a:stretch/>
        </p:blipFill>
        <p:spPr>
          <a:xfrm>
            <a:off x="5027400" y="14936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89" name="Picture 42" descr=""/>
          <p:cNvPicPr/>
          <p:nvPr/>
        </p:nvPicPr>
        <p:blipFill>
          <a:blip r:embed="rId7"/>
          <a:stretch/>
        </p:blipFill>
        <p:spPr>
          <a:xfrm>
            <a:off x="9533160" y="1579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390" name="Picture 43" descr=""/>
          <p:cNvPicPr/>
          <p:nvPr/>
        </p:nvPicPr>
        <p:blipFill>
          <a:blip r:embed="rId8"/>
          <a:stretch/>
        </p:blipFill>
        <p:spPr>
          <a:xfrm>
            <a:off x="10202400" y="16120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391" name="Picture 44" descr=""/>
          <p:cNvPicPr/>
          <p:nvPr/>
        </p:nvPicPr>
        <p:blipFill>
          <a:blip r:embed="rId9"/>
          <a:stretch/>
        </p:blipFill>
        <p:spPr>
          <a:xfrm>
            <a:off x="10967760" y="162036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392" name="Picture 45" descr=""/>
          <p:cNvPicPr/>
          <p:nvPr/>
        </p:nvPicPr>
        <p:blipFill>
          <a:blip r:embed="rId10"/>
          <a:stretch/>
        </p:blipFill>
        <p:spPr>
          <a:xfrm>
            <a:off x="10244160" y="23864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393" name="Picture 46" descr=""/>
          <p:cNvPicPr/>
          <p:nvPr/>
        </p:nvPicPr>
        <p:blipFill>
          <a:blip r:embed="rId11"/>
          <a:stretch/>
        </p:blipFill>
        <p:spPr>
          <a:xfrm>
            <a:off x="10967760" y="30596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394" name="Picture 47" descr=""/>
          <p:cNvPicPr/>
          <p:nvPr/>
        </p:nvPicPr>
        <p:blipFill>
          <a:blip r:embed="rId12"/>
          <a:stretch/>
        </p:blipFill>
        <p:spPr>
          <a:xfrm>
            <a:off x="9523440" y="23540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395" name="Picture 48" descr=""/>
          <p:cNvPicPr/>
          <p:nvPr/>
        </p:nvPicPr>
        <p:blipFill>
          <a:blip r:embed="rId13"/>
          <a:stretch/>
        </p:blipFill>
        <p:spPr>
          <a:xfrm>
            <a:off x="10244160" y="30542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396" name="Picture 49" descr=""/>
          <p:cNvPicPr/>
          <p:nvPr/>
        </p:nvPicPr>
        <p:blipFill>
          <a:blip r:embed="rId14"/>
          <a:stretch/>
        </p:blipFill>
        <p:spPr>
          <a:xfrm>
            <a:off x="10973880" y="23734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397" name="Picture 50" descr=""/>
          <p:cNvPicPr/>
          <p:nvPr/>
        </p:nvPicPr>
        <p:blipFill>
          <a:blip r:embed="rId15"/>
          <a:stretch/>
        </p:blipFill>
        <p:spPr>
          <a:xfrm>
            <a:off x="9519840" y="30744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398" name="Picture 19" descr=""/>
          <p:cNvPicPr/>
          <p:nvPr/>
        </p:nvPicPr>
        <p:blipFill>
          <a:blip r:embed="rId16"/>
          <a:stretch/>
        </p:blipFill>
        <p:spPr>
          <a:xfrm>
            <a:off x="10244160" y="377460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399" name="Picture 20" descr=""/>
          <p:cNvPicPr/>
          <p:nvPr/>
        </p:nvPicPr>
        <p:blipFill>
          <a:blip r:embed="rId17"/>
          <a:stretch/>
        </p:blipFill>
        <p:spPr>
          <a:xfrm>
            <a:off x="10941120" y="377928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00" name="Picture 21" descr=""/>
          <p:cNvPicPr/>
          <p:nvPr/>
        </p:nvPicPr>
        <p:blipFill>
          <a:blip r:embed="rId18"/>
          <a:stretch/>
        </p:blipFill>
        <p:spPr>
          <a:xfrm>
            <a:off x="9532080" y="3817800"/>
            <a:ext cx="610200" cy="6102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40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239F866-B1D9-4976-801E-F855BAF11E2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04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405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406" name="Picture 23" descr=""/>
          <p:cNvPicPr/>
          <p:nvPr/>
        </p:nvPicPr>
        <p:blipFill>
          <a:blip r:embed="rId4"/>
          <a:stretch/>
        </p:blipFill>
        <p:spPr>
          <a:xfrm>
            <a:off x="4944960" y="16084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07" name="Picture 25" descr=""/>
          <p:cNvPicPr/>
          <p:nvPr/>
        </p:nvPicPr>
        <p:blipFill>
          <a:blip r:embed="rId5"/>
          <a:stretch/>
        </p:blipFill>
        <p:spPr>
          <a:xfrm>
            <a:off x="2595240" y="13107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08" name="Picture 27" descr=""/>
          <p:cNvPicPr/>
          <p:nvPr/>
        </p:nvPicPr>
        <p:blipFill>
          <a:blip r:embed="rId6"/>
          <a:stretch/>
        </p:blipFill>
        <p:spPr>
          <a:xfrm>
            <a:off x="6426360" y="28594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09" name="Picture 42" descr=""/>
          <p:cNvPicPr/>
          <p:nvPr/>
        </p:nvPicPr>
        <p:blipFill>
          <a:blip r:embed="rId7"/>
          <a:stretch/>
        </p:blipFill>
        <p:spPr>
          <a:xfrm>
            <a:off x="9533160" y="1579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10" name="Picture 43" descr=""/>
          <p:cNvPicPr/>
          <p:nvPr/>
        </p:nvPicPr>
        <p:blipFill>
          <a:blip r:embed="rId8"/>
          <a:stretch/>
        </p:blipFill>
        <p:spPr>
          <a:xfrm>
            <a:off x="10202400" y="16120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11" name="Picture 44" descr=""/>
          <p:cNvPicPr/>
          <p:nvPr/>
        </p:nvPicPr>
        <p:blipFill>
          <a:blip r:embed="rId9"/>
          <a:stretch/>
        </p:blipFill>
        <p:spPr>
          <a:xfrm>
            <a:off x="10967760" y="162036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12" name="Picture 45" descr=""/>
          <p:cNvPicPr/>
          <p:nvPr/>
        </p:nvPicPr>
        <p:blipFill>
          <a:blip r:embed="rId10"/>
          <a:stretch/>
        </p:blipFill>
        <p:spPr>
          <a:xfrm>
            <a:off x="10244160" y="23864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13" name="Picture 46" descr=""/>
          <p:cNvPicPr/>
          <p:nvPr/>
        </p:nvPicPr>
        <p:blipFill>
          <a:blip r:embed="rId11"/>
          <a:stretch/>
        </p:blipFill>
        <p:spPr>
          <a:xfrm>
            <a:off x="10967760" y="30596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14" name="Picture 47" descr=""/>
          <p:cNvPicPr/>
          <p:nvPr/>
        </p:nvPicPr>
        <p:blipFill>
          <a:blip r:embed="rId12"/>
          <a:stretch/>
        </p:blipFill>
        <p:spPr>
          <a:xfrm>
            <a:off x="9523440" y="23540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15" name="Picture 48" descr=""/>
          <p:cNvPicPr/>
          <p:nvPr/>
        </p:nvPicPr>
        <p:blipFill>
          <a:blip r:embed="rId13"/>
          <a:stretch/>
        </p:blipFill>
        <p:spPr>
          <a:xfrm>
            <a:off x="10244160" y="30542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16" name="Picture 49" descr=""/>
          <p:cNvPicPr/>
          <p:nvPr/>
        </p:nvPicPr>
        <p:blipFill>
          <a:blip r:embed="rId14"/>
          <a:stretch/>
        </p:blipFill>
        <p:spPr>
          <a:xfrm>
            <a:off x="10973880" y="23734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17" name="Picture 50" descr=""/>
          <p:cNvPicPr/>
          <p:nvPr/>
        </p:nvPicPr>
        <p:blipFill>
          <a:blip r:embed="rId15"/>
          <a:stretch/>
        </p:blipFill>
        <p:spPr>
          <a:xfrm>
            <a:off x="9519840" y="30744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18" name="Picture 19" descr=""/>
          <p:cNvPicPr/>
          <p:nvPr/>
        </p:nvPicPr>
        <p:blipFill>
          <a:blip r:embed="rId16"/>
          <a:stretch/>
        </p:blipFill>
        <p:spPr>
          <a:xfrm>
            <a:off x="10244160" y="377460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19" name="Picture 20" descr=""/>
          <p:cNvPicPr/>
          <p:nvPr/>
        </p:nvPicPr>
        <p:blipFill>
          <a:blip r:embed="rId17"/>
          <a:stretch/>
        </p:blipFill>
        <p:spPr>
          <a:xfrm>
            <a:off x="10941120" y="377928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20" name="Picture 21" descr=""/>
          <p:cNvPicPr/>
          <p:nvPr/>
        </p:nvPicPr>
        <p:blipFill>
          <a:blip r:embed="rId18"/>
          <a:stretch/>
        </p:blipFill>
        <p:spPr>
          <a:xfrm>
            <a:off x="9532080" y="3817800"/>
            <a:ext cx="610200" cy="610200"/>
          </a:xfrm>
          <a:prstGeom prst="rect">
            <a:avLst/>
          </a:prstGeom>
          <a:ln>
            <a:noFill/>
          </a:ln>
        </p:spPr>
      </p:pic>
      <p:sp>
        <p:nvSpPr>
          <p:cNvPr id="421" name="CustomShape 3"/>
          <p:cNvSpPr/>
          <p:nvPr/>
        </p:nvSpPr>
        <p:spPr>
          <a:xfrm>
            <a:off x="6921000" y="664560"/>
            <a:ext cx="2674440" cy="853920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Swap to origin on the way back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81" dur="indefinite" restart="never" nodeType="tmRoot">
          <p:childTnLst>
            <p:seq>
              <p:cTn id="1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42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DA4011C-DE05-4A64-8535-6AE3EDD1778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25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426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427" name="Picture 23" descr=""/>
          <p:cNvPicPr/>
          <p:nvPr/>
        </p:nvPicPr>
        <p:blipFill>
          <a:blip r:embed="rId4"/>
          <a:stretch/>
        </p:blipFill>
        <p:spPr>
          <a:xfrm>
            <a:off x="2595240" y="14936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28" name="Picture 25" descr=""/>
          <p:cNvPicPr/>
          <p:nvPr/>
        </p:nvPicPr>
        <p:blipFill>
          <a:blip r:embed="rId5"/>
          <a:stretch/>
        </p:blipFill>
        <p:spPr>
          <a:xfrm>
            <a:off x="4766400" y="14637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29" name="Picture 27" descr=""/>
          <p:cNvPicPr/>
          <p:nvPr/>
        </p:nvPicPr>
        <p:blipFill>
          <a:blip r:embed="rId6"/>
          <a:stretch/>
        </p:blipFill>
        <p:spPr>
          <a:xfrm>
            <a:off x="6456600" y="288180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30" name="Picture 42" descr=""/>
          <p:cNvPicPr/>
          <p:nvPr/>
        </p:nvPicPr>
        <p:blipFill>
          <a:blip r:embed="rId7"/>
          <a:stretch/>
        </p:blipFill>
        <p:spPr>
          <a:xfrm>
            <a:off x="9533160" y="1579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31" name="Picture 43" descr=""/>
          <p:cNvPicPr/>
          <p:nvPr/>
        </p:nvPicPr>
        <p:blipFill>
          <a:blip r:embed="rId8"/>
          <a:stretch/>
        </p:blipFill>
        <p:spPr>
          <a:xfrm>
            <a:off x="10202400" y="16120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32" name="Picture 44" descr=""/>
          <p:cNvPicPr/>
          <p:nvPr/>
        </p:nvPicPr>
        <p:blipFill>
          <a:blip r:embed="rId9"/>
          <a:stretch/>
        </p:blipFill>
        <p:spPr>
          <a:xfrm>
            <a:off x="10967760" y="162036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33" name="Picture 45" descr=""/>
          <p:cNvPicPr/>
          <p:nvPr/>
        </p:nvPicPr>
        <p:blipFill>
          <a:blip r:embed="rId10"/>
          <a:stretch/>
        </p:blipFill>
        <p:spPr>
          <a:xfrm>
            <a:off x="10244160" y="23864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34" name="Picture 46" descr=""/>
          <p:cNvPicPr/>
          <p:nvPr/>
        </p:nvPicPr>
        <p:blipFill>
          <a:blip r:embed="rId11"/>
          <a:stretch/>
        </p:blipFill>
        <p:spPr>
          <a:xfrm>
            <a:off x="10967760" y="30596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35" name="Picture 47" descr=""/>
          <p:cNvPicPr/>
          <p:nvPr/>
        </p:nvPicPr>
        <p:blipFill>
          <a:blip r:embed="rId12"/>
          <a:stretch/>
        </p:blipFill>
        <p:spPr>
          <a:xfrm>
            <a:off x="9523440" y="23540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36" name="Picture 48" descr=""/>
          <p:cNvPicPr/>
          <p:nvPr/>
        </p:nvPicPr>
        <p:blipFill>
          <a:blip r:embed="rId13"/>
          <a:stretch/>
        </p:blipFill>
        <p:spPr>
          <a:xfrm>
            <a:off x="10244160" y="30542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37" name="Picture 49" descr=""/>
          <p:cNvPicPr/>
          <p:nvPr/>
        </p:nvPicPr>
        <p:blipFill>
          <a:blip r:embed="rId14"/>
          <a:stretch/>
        </p:blipFill>
        <p:spPr>
          <a:xfrm>
            <a:off x="10973880" y="23734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38" name="Picture 50" descr=""/>
          <p:cNvPicPr/>
          <p:nvPr/>
        </p:nvPicPr>
        <p:blipFill>
          <a:blip r:embed="rId15"/>
          <a:stretch/>
        </p:blipFill>
        <p:spPr>
          <a:xfrm>
            <a:off x="9519840" y="30744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39" name="Picture 19" descr=""/>
          <p:cNvPicPr/>
          <p:nvPr/>
        </p:nvPicPr>
        <p:blipFill>
          <a:blip r:embed="rId16"/>
          <a:stretch/>
        </p:blipFill>
        <p:spPr>
          <a:xfrm>
            <a:off x="10244160" y="377460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40" name="Picture 20" descr=""/>
          <p:cNvPicPr/>
          <p:nvPr/>
        </p:nvPicPr>
        <p:blipFill>
          <a:blip r:embed="rId17"/>
          <a:stretch/>
        </p:blipFill>
        <p:spPr>
          <a:xfrm>
            <a:off x="10941120" y="377928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41" name="Picture 21" descr=""/>
          <p:cNvPicPr/>
          <p:nvPr/>
        </p:nvPicPr>
        <p:blipFill>
          <a:blip r:embed="rId18"/>
          <a:stretch/>
        </p:blipFill>
        <p:spPr>
          <a:xfrm>
            <a:off x="9532080" y="3817800"/>
            <a:ext cx="610200" cy="610200"/>
          </a:xfrm>
          <a:prstGeom prst="rect">
            <a:avLst/>
          </a:prstGeom>
          <a:ln>
            <a:noFill/>
          </a:ln>
        </p:spPr>
      </p:pic>
      <p:sp>
        <p:nvSpPr>
          <p:cNvPr id="442" name="CustomShape 3"/>
          <p:cNvSpPr/>
          <p:nvPr/>
        </p:nvSpPr>
        <p:spPr>
          <a:xfrm>
            <a:off x="6921000" y="664560"/>
            <a:ext cx="2674440" cy="853920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Swap to origin on the way back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83" dur="indefinite" restart="never" nodeType="tmRoot">
          <p:childTnLst>
            <p:seq>
              <p:cTn id="1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44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0E11E42-F6F2-4B3F-BDCC-B7CAAA00673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46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447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448" name="Picture 25" descr=""/>
          <p:cNvPicPr/>
          <p:nvPr/>
        </p:nvPicPr>
        <p:blipFill>
          <a:blip r:embed="rId4"/>
          <a:stretch/>
        </p:blipFill>
        <p:spPr>
          <a:xfrm>
            <a:off x="4766400" y="14637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49" name="Picture 42" descr=""/>
          <p:cNvPicPr/>
          <p:nvPr/>
        </p:nvPicPr>
        <p:blipFill>
          <a:blip r:embed="rId5"/>
          <a:stretch/>
        </p:blipFill>
        <p:spPr>
          <a:xfrm>
            <a:off x="9533160" y="1579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50" name="Picture 43" descr=""/>
          <p:cNvPicPr/>
          <p:nvPr/>
        </p:nvPicPr>
        <p:blipFill>
          <a:blip r:embed="rId6"/>
          <a:stretch/>
        </p:blipFill>
        <p:spPr>
          <a:xfrm>
            <a:off x="10202400" y="16120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51" name="Picture 44" descr=""/>
          <p:cNvPicPr/>
          <p:nvPr/>
        </p:nvPicPr>
        <p:blipFill>
          <a:blip r:embed="rId7"/>
          <a:stretch/>
        </p:blipFill>
        <p:spPr>
          <a:xfrm>
            <a:off x="10967760" y="162036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52" name="Picture 45" descr=""/>
          <p:cNvPicPr/>
          <p:nvPr/>
        </p:nvPicPr>
        <p:blipFill>
          <a:blip r:embed="rId8"/>
          <a:stretch/>
        </p:blipFill>
        <p:spPr>
          <a:xfrm>
            <a:off x="10244160" y="23864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53" name="Picture 46" descr=""/>
          <p:cNvPicPr/>
          <p:nvPr/>
        </p:nvPicPr>
        <p:blipFill>
          <a:blip r:embed="rId9"/>
          <a:stretch/>
        </p:blipFill>
        <p:spPr>
          <a:xfrm>
            <a:off x="10967760" y="30596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54" name="Picture 47" descr=""/>
          <p:cNvPicPr/>
          <p:nvPr/>
        </p:nvPicPr>
        <p:blipFill>
          <a:blip r:embed="rId10"/>
          <a:stretch/>
        </p:blipFill>
        <p:spPr>
          <a:xfrm>
            <a:off x="9523440" y="23540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55" name="Picture 48" descr=""/>
          <p:cNvPicPr/>
          <p:nvPr/>
        </p:nvPicPr>
        <p:blipFill>
          <a:blip r:embed="rId11"/>
          <a:stretch/>
        </p:blipFill>
        <p:spPr>
          <a:xfrm>
            <a:off x="10244160" y="30542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56" name="Picture 49" descr=""/>
          <p:cNvPicPr/>
          <p:nvPr/>
        </p:nvPicPr>
        <p:blipFill>
          <a:blip r:embed="rId12"/>
          <a:stretch/>
        </p:blipFill>
        <p:spPr>
          <a:xfrm>
            <a:off x="10973880" y="23734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57" name="Picture 50" descr=""/>
          <p:cNvPicPr/>
          <p:nvPr/>
        </p:nvPicPr>
        <p:blipFill>
          <a:blip r:embed="rId13"/>
          <a:stretch/>
        </p:blipFill>
        <p:spPr>
          <a:xfrm>
            <a:off x="9519840" y="30744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58" name="Picture 19" descr=""/>
          <p:cNvPicPr/>
          <p:nvPr/>
        </p:nvPicPr>
        <p:blipFill>
          <a:blip r:embed="rId14"/>
          <a:stretch/>
        </p:blipFill>
        <p:spPr>
          <a:xfrm>
            <a:off x="10244160" y="377460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59" name="Picture 20" descr=""/>
          <p:cNvPicPr/>
          <p:nvPr/>
        </p:nvPicPr>
        <p:blipFill>
          <a:blip r:embed="rId15"/>
          <a:stretch/>
        </p:blipFill>
        <p:spPr>
          <a:xfrm>
            <a:off x="10941120" y="377928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60" name="Picture 21" descr=""/>
          <p:cNvPicPr/>
          <p:nvPr/>
        </p:nvPicPr>
        <p:blipFill>
          <a:blip r:embed="rId16"/>
          <a:stretch/>
        </p:blipFill>
        <p:spPr>
          <a:xfrm>
            <a:off x="9532080" y="38178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61" name="Picture 22" descr=""/>
          <p:cNvPicPr/>
          <p:nvPr/>
        </p:nvPicPr>
        <p:blipFill>
          <a:blip r:embed="rId17"/>
          <a:stretch/>
        </p:blipFill>
        <p:spPr>
          <a:xfrm>
            <a:off x="10197720" y="448956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62" name="Picture 24" descr=""/>
          <p:cNvPicPr/>
          <p:nvPr/>
        </p:nvPicPr>
        <p:blipFill>
          <a:blip r:embed="rId18"/>
          <a:stretch/>
        </p:blipFill>
        <p:spPr>
          <a:xfrm>
            <a:off x="9528480" y="449460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63" name="Picture 26" descr=""/>
          <p:cNvPicPr/>
          <p:nvPr/>
        </p:nvPicPr>
        <p:blipFill>
          <a:blip r:embed="rId19"/>
          <a:stretch/>
        </p:blipFill>
        <p:spPr>
          <a:xfrm>
            <a:off x="10977120" y="4504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64" name="Picture 28" descr=""/>
          <p:cNvPicPr/>
          <p:nvPr/>
        </p:nvPicPr>
        <p:blipFill>
          <a:blip r:embed="rId20"/>
          <a:stretch/>
        </p:blipFill>
        <p:spPr>
          <a:xfrm>
            <a:off x="6402960" y="28299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65" name="Picture 30" descr=""/>
          <p:cNvPicPr/>
          <p:nvPr/>
        </p:nvPicPr>
        <p:blipFill>
          <a:blip r:embed="rId21"/>
          <a:stretch/>
        </p:blipFill>
        <p:spPr>
          <a:xfrm>
            <a:off x="2640960" y="1356840"/>
            <a:ext cx="2437920" cy="2437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46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D3620D4-0EFF-4E25-B0E2-A015D54CD66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6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69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470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471" name="Picture 23" descr=""/>
          <p:cNvPicPr/>
          <p:nvPr/>
        </p:nvPicPr>
        <p:blipFill>
          <a:blip r:embed="rId4"/>
          <a:stretch/>
        </p:blipFill>
        <p:spPr>
          <a:xfrm>
            <a:off x="4968360" y="14936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72" name="Picture 25" descr=""/>
          <p:cNvPicPr/>
          <p:nvPr/>
        </p:nvPicPr>
        <p:blipFill>
          <a:blip r:embed="rId5"/>
          <a:stretch/>
        </p:blipFill>
        <p:spPr>
          <a:xfrm>
            <a:off x="6210000" y="27536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73" name="Picture 27" descr=""/>
          <p:cNvPicPr/>
          <p:nvPr/>
        </p:nvPicPr>
        <p:blipFill>
          <a:blip r:embed="rId6"/>
          <a:stretch/>
        </p:blipFill>
        <p:spPr>
          <a:xfrm>
            <a:off x="2647080" y="13777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74" name="Picture 42" descr=""/>
          <p:cNvPicPr/>
          <p:nvPr/>
        </p:nvPicPr>
        <p:blipFill>
          <a:blip r:embed="rId7"/>
          <a:stretch/>
        </p:blipFill>
        <p:spPr>
          <a:xfrm>
            <a:off x="9533160" y="1579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75" name="Picture 43" descr=""/>
          <p:cNvPicPr/>
          <p:nvPr/>
        </p:nvPicPr>
        <p:blipFill>
          <a:blip r:embed="rId8"/>
          <a:stretch/>
        </p:blipFill>
        <p:spPr>
          <a:xfrm>
            <a:off x="10202400" y="16120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76" name="Picture 44" descr=""/>
          <p:cNvPicPr/>
          <p:nvPr/>
        </p:nvPicPr>
        <p:blipFill>
          <a:blip r:embed="rId9"/>
          <a:stretch/>
        </p:blipFill>
        <p:spPr>
          <a:xfrm>
            <a:off x="10967760" y="162036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77" name="Picture 45" descr=""/>
          <p:cNvPicPr/>
          <p:nvPr/>
        </p:nvPicPr>
        <p:blipFill>
          <a:blip r:embed="rId10"/>
          <a:stretch/>
        </p:blipFill>
        <p:spPr>
          <a:xfrm>
            <a:off x="10244160" y="23864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78" name="Picture 46" descr=""/>
          <p:cNvPicPr/>
          <p:nvPr/>
        </p:nvPicPr>
        <p:blipFill>
          <a:blip r:embed="rId11"/>
          <a:stretch/>
        </p:blipFill>
        <p:spPr>
          <a:xfrm>
            <a:off x="10967760" y="30596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79" name="Picture 47" descr=""/>
          <p:cNvPicPr/>
          <p:nvPr/>
        </p:nvPicPr>
        <p:blipFill>
          <a:blip r:embed="rId12"/>
          <a:stretch/>
        </p:blipFill>
        <p:spPr>
          <a:xfrm>
            <a:off x="9523440" y="23540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80" name="Picture 48" descr=""/>
          <p:cNvPicPr/>
          <p:nvPr/>
        </p:nvPicPr>
        <p:blipFill>
          <a:blip r:embed="rId13"/>
          <a:stretch/>
        </p:blipFill>
        <p:spPr>
          <a:xfrm>
            <a:off x="10244160" y="30542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81" name="Picture 49" descr=""/>
          <p:cNvPicPr/>
          <p:nvPr/>
        </p:nvPicPr>
        <p:blipFill>
          <a:blip r:embed="rId14"/>
          <a:stretch/>
        </p:blipFill>
        <p:spPr>
          <a:xfrm>
            <a:off x="10973880" y="23734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82" name="Picture 50" descr=""/>
          <p:cNvPicPr/>
          <p:nvPr/>
        </p:nvPicPr>
        <p:blipFill>
          <a:blip r:embed="rId15"/>
          <a:stretch/>
        </p:blipFill>
        <p:spPr>
          <a:xfrm>
            <a:off x="9519840" y="30744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83" name="Picture 19" descr=""/>
          <p:cNvPicPr/>
          <p:nvPr/>
        </p:nvPicPr>
        <p:blipFill>
          <a:blip r:embed="rId16"/>
          <a:stretch/>
        </p:blipFill>
        <p:spPr>
          <a:xfrm>
            <a:off x="10244160" y="377460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84" name="Picture 20" descr=""/>
          <p:cNvPicPr/>
          <p:nvPr/>
        </p:nvPicPr>
        <p:blipFill>
          <a:blip r:embed="rId17"/>
          <a:stretch/>
        </p:blipFill>
        <p:spPr>
          <a:xfrm>
            <a:off x="10941120" y="377928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85" name="Picture 21" descr=""/>
          <p:cNvPicPr/>
          <p:nvPr/>
        </p:nvPicPr>
        <p:blipFill>
          <a:blip r:embed="rId18"/>
          <a:stretch/>
        </p:blipFill>
        <p:spPr>
          <a:xfrm>
            <a:off x="9532080" y="38178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86" name="Picture 22" descr=""/>
          <p:cNvPicPr/>
          <p:nvPr/>
        </p:nvPicPr>
        <p:blipFill>
          <a:blip r:embed="rId19"/>
          <a:stretch/>
        </p:blipFill>
        <p:spPr>
          <a:xfrm>
            <a:off x="10197720" y="448956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87" name="Picture 24" descr=""/>
          <p:cNvPicPr/>
          <p:nvPr/>
        </p:nvPicPr>
        <p:blipFill>
          <a:blip r:embed="rId20"/>
          <a:stretch/>
        </p:blipFill>
        <p:spPr>
          <a:xfrm>
            <a:off x="9528480" y="449460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88" name="Picture 26" descr=""/>
          <p:cNvPicPr/>
          <p:nvPr/>
        </p:nvPicPr>
        <p:blipFill>
          <a:blip r:embed="rId21"/>
          <a:stretch/>
        </p:blipFill>
        <p:spPr>
          <a:xfrm>
            <a:off x="10977120" y="4504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489" name="Picture 28" descr=""/>
          <p:cNvPicPr/>
          <p:nvPr/>
        </p:nvPicPr>
        <p:blipFill>
          <a:blip r:embed="rId22"/>
          <a:stretch/>
        </p:blipFill>
        <p:spPr>
          <a:xfrm>
            <a:off x="10928880" y="52452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490" name="Picture 30" descr=""/>
          <p:cNvPicPr/>
          <p:nvPr/>
        </p:nvPicPr>
        <p:blipFill>
          <a:blip r:embed="rId23"/>
          <a:stretch/>
        </p:blipFill>
        <p:spPr>
          <a:xfrm>
            <a:off x="9528480" y="524988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491" name="Picture 31" descr=""/>
          <p:cNvPicPr/>
          <p:nvPr/>
        </p:nvPicPr>
        <p:blipFill>
          <a:blip r:embed="rId24"/>
          <a:stretch/>
        </p:blipFill>
        <p:spPr>
          <a:xfrm>
            <a:off x="10206360" y="5259600"/>
            <a:ext cx="642960" cy="6429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49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AE3D536-C752-4BD4-9516-CEF9B61431E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95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496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497" name="Picture 23" descr=""/>
          <p:cNvPicPr/>
          <p:nvPr/>
        </p:nvPicPr>
        <p:blipFill>
          <a:blip r:embed="rId4"/>
          <a:stretch/>
        </p:blipFill>
        <p:spPr>
          <a:xfrm>
            <a:off x="6457320" y="27457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98" name="Picture 25" descr=""/>
          <p:cNvPicPr/>
          <p:nvPr/>
        </p:nvPicPr>
        <p:blipFill>
          <a:blip r:embed="rId5"/>
          <a:stretch/>
        </p:blipFill>
        <p:spPr>
          <a:xfrm>
            <a:off x="4623840" y="15267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499" name="Picture 27" descr=""/>
          <p:cNvPicPr/>
          <p:nvPr/>
        </p:nvPicPr>
        <p:blipFill>
          <a:blip r:embed="rId6"/>
          <a:stretch/>
        </p:blipFill>
        <p:spPr>
          <a:xfrm>
            <a:off x="2647080" y="13777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500" name="Picture 42" descr=""/>
          <p:cNvPicPr/>
          <p:nvPr/>
        </p:nvPicPr>
        <p:blipFill>
          <a:blip r:embed="rId7"/>
          <a:stretch/>
        </p:blipFill>
        <p:spPr>
          <a:xfrm>
            <a:off x="9533160" y="1579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501" name="Picture 43" descr=""/>
          <p:cNvPicPr/>
          <p:nvPr/>
        </p:nvPicPr>
        <p:blipFill>
          <a:blip r:embed="rId8"/>
          <a:stretch/>
        </p:blipFill>
        <p:spPr>
          <a:xfrm>
            <a:off x="10202400" y="16120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02" name="Picture 44" descr=""/>
          <p:cNvPicPr/>
          <p:nvPr/>
        </p:nvPicPr>
        <p:blipFill>
          <a:blip r:embed="rId9"/>
          <a:stretch/>
        </p:blipFill>
        <p:spPr>
          <a:xfrm>
            <a:off x="10967760" y="162036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03" name="Picture 45" descr=""/>
          <p:cNvPicPr/>
          <p:nvPr/>
        </p:nvPicPr>
        <p:blipFill>
          <a:blip r:embed="rId10"/>
          <a:stretch/>
        </p:blipFill>
        <p:spPr>
          <a:xfrm>
            <a:off x="10244160" y="23864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04" name="Picture 46" descr=""/>
          <p:cNvPicPr/>
          <p:nvPr/>
        </p:nvPicPr>
        <p:blipFill>
          <a:blip r:embed="rId11"/>
          <a:stretch/>
        </p:blipFill>
        <p:spPr>
          <a:xfrm>
            <a:off x="10967760" y="30596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05" name="Picture 47" descr=""/>
          <p:cNvPicPr/>
          <p:nvPr/>
        </p:nvPicPr>
        <p:blipFill>
          <a:blip r:embed="rId12"/>
          <a:stretch/>
        </p:blipFill>
        <p:spPr>
          <a:xfrm>
            <a:off x="9523440" y="23540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506" name="Picture 48" descr=""/>
          <p:cNvPicPr/>
          <p:nvPr/>
        </p:nvPicPr>
        <p:blipFill>
          <a:blip r:embed="rId13"/>
          <a:stretch/>
        </p:blipFill>
        <p:spPr>
          <a:xfrm>
            <a:off x="10244160" y="30542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507" name="Picture 49" descr=""/>
          <p:cNvPicPr/>
          <p:nvPr/>
        </p:nvPicPr>
        <p:blipFill>
          <a:blip r:embed="rId14"/>
          <a:stretch/>
        </p:blipFill>
        <p:spPr>
          <a:xfrm>
            <a:off x="10973880" y="23734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08" name="Picture 50" descr=""/>
          <p:cNvPicPr/>
          <p:nvPr/>
        </p:nvPicPr>
        <p:blipFill>
          <a:blip r:embed="rId15"/>
          <a:stretch/>
        </p:blipFill>
        <p:spPr>
          <a:xfrm>
            <a:off x="9519840" y="30744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09" name="Picture 19" descr=""/>
          <p:cNvPicPr/>
          <p:nvPr/>
        </p:nvPicPr>
        <p:blipFill>
          <a:blip r:embed="rId16"/>
          <a:stretch/>
        </p:blipFill>
        <p:spPr>
          <a:xfrm>
            <a:off x="10244160" y="377460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10" name="Picture 20" descr=""/>
          <p:cNvPicPr/>
          <p:nvPr/>
        </p:nvPicPr>
        <p:blipFill>
          <a:blip r:embed="rId17"/>
          <a:stretch/>
        </p:blipFill>
        <p:spPr>
          <a:xfrm>
            <a:off x="10941120" y="377928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511" name="Picture 21" descr=""/>
          <p:cNvPicPr/>
          <p:nvPr/>
        </p:nvPicPr>
        <p:blipFill>
          <a:blip r:embed="rId18"/>
          <a:stretch/>
        </p:blipFill>
        <p:spPr>
          <a:xfrm>
            <a:off x="9532080" y="38178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12" name="Picture 22" descr=""/>
          <p:cNvPicPr/>
          <p:nvPr/>
        </p:nvPicPr>
        <p:blipFill>
          <a:blip r:embed="rId19"/>
          <a:stretch/>
        </p:blipFill>
        <p:spPr>
          <a:xfrm>
            <a:off x="10197720" y="448956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13" name="Picture 24" descr=""/>
          <p:cNvPicPr/>
          <p:nvPr/>
        </p:nvPicPr>
        <p:blipFill>
          <a:blip r:embed="rId20"/>
          <a:stretch/>
        </p:blipFill>
        <p:spPr>
          <a:xfrm>
            <a:off x="9528480" y="449460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14" name="Picture 26" descr=""/>
          <p:cNvPicPr/>
          <p:nvPr/>
        </p:nvPicPr>
        <p:blipFill>
          <a:blip r:embed="rId21"/>
          <a:stretch/>
        </p:blipFill>
        <p:spPr>
          <a:xfrm>
            <a:off x="10977120" y="4504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515" name="Picture 28" descr=""/>
          <p:cNvPicPr/>
          <p:nvPr/>
        </p:nvPicPr>
        <p:blipFill>
          <a:blip r:embed="rId22"/>
          <a:stretch/>
        </p:blipFill>
        <p:spPr>
          <a:xfrm>
            <a:off x="10928880" y="52452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16" name="Picture 30" descr=""/>
          <p:cNvPicPr/>
          <p:nvPr/>
        </p:nvPicPr>
        <p:blipFill>
          <a:blip r:embed="rId23"/>
          <a:stretch/>
        </p:blipFill>
        <p:spPr>
          <a:xfrm>
            <a:off x="9528480" y="524988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17" name="Picture 31" descr=""/>
          <p:cNvPicPr/>
          <p:nvPr/>
        </p:nvPicPr>
        <p:blipFill>
          <a:blip r:embed="rId24"/>
          <a:stretch/>
        </p:blipFill>
        <p:spPr>
          <a:xfrm>
            <a:off x="10206360" y="5259600"/>
            <a:ext cx="642960" cy="6429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05" dur="indefinite" restart="never" nodeType="tmRoot">
          <p:childTnLst>
            <p:seq>
              <p:cTn id="2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16" descr=""/>
          <p:cNvPicPr/>
          <p:nvPr/>
        </p:nvPicPr>
        <p:blipFill>
          <a:blip r:embed="rId1"/>
          <a:stretch/>
        </p:blipFill>
        <p:spPr>
          <a:xfrm>
            <a:off x="2440080" y="1649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51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BC170B9-67F3-4468-A53C-6B8C7A78C1C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2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Permutations: Swap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21" name="Picture 15" descr=""/>
          <p:cNvPicPr/>
          <p:nvPr/>
        </p:nvPicPr>
        <p:blipFill>
          <a:blip r:embed="rId2"/>
          <a:stretch/>
        </p:blipFill>
        <p:spPr>
          <a:xfrm>
            <a:off x="4421160" y="1690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522" name="Picture 17" descr=""/>
          <p:cNvPicPr/>
          <p:nvPr/>
        </p:nvPicPr>
        <p:blipFill>
          <a:blip r:embed="rId3"/>
          <a:stretch/>
        </p:blipFill>
        <p:spPr>
          <a:xfrm>
            <a:off x="6017760" y="294156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523" name="Picture 23" descr=""/>
          <p:cNvPicPr/>
          <p:nvPr/>
        </p:nvPicPr>
        <p:blipFill>
          <a:blip r:embed="rId4"/>
          <a:stretch/>
        </p:blipFill>
        <p:spPr>
          <a:xfrm>
            <a:off x="2706120" y="14936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524" name="Picture 25" descr=""/>
          <p:cNvPicPr/>
          <p:nvPr/>
        </p:nvPicPr>
        <p:blipFill>
          <a:blip r:embed="rId5"/>
          <a:stretch/>
        </p:blipFill>
        <p:spPr>
          <a:xfrm>
            <a:off x="4623840" y="15267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525" name="Picture 42" descr=""/>
          <p:cNvPicPr/>
          <p:nvPr/>
        </p:nvPicPr>
        <p:blipFill>
          <a:blip r:embed="rId6"/>
          <a:stretch/>
        </p:blipFill>
        <p:spPr>
          <a:xfrm>
            <a:off x="9533160" y="1579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526" name="Picture 43" descr=""/>
          <p:cNvPicPr/>
          <p:nvPr/>
        </p:nvPicPr>
        <p:blipFill>
          <a:blip r:embed="rId7"/>
          <a:stretch/>
        </p:blipFill>
        <p:spPr>
          <a:xfrm>
            <a:off x="10202400" y="16120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27" name="Picture 44" descr=""/>
          <p:cNvPicPr/>
          <p:nvPr/>
        </p:nvPicPr>
        <p:blipFill>
          <a:blip r:embed="rId8"/>
          <a:stretch/>
        </p:blipFill>
        <p:spPr>
          <a:xfrm>
            <a:off x="10967760" y="162036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28" name="Picture 45" descr=""/>
          <p:cNvPicPr/>
          <p:nvPr/>
        </p:nvPicPr>
        <p:blipFill>
          <a:blip r:embed="rId9"/>
          <a:stretch/>
        </p:blipFill>
        <p:spPr>
          <a:xfrm>
            <a:off x="10244160" y="23864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29" name="Picture 46" descr=""/>
          <p:cNvPicPr/>
          <p:nvPr/>
        </p:nvPicPr>
        <p:blipFill>
          <a:blip r:embed="rId10"/>
          <a:stretch/>
        </p:blipFill>
        <p:spPr>
          <a:xfrm>
            <a:off x="10967760" y="305964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30" name="Picture 47" descr=""/>
          <p:cNvPicPr/>
          <p:nvPr/>
        </p:nvPicPr>
        <p:blipFill>
          <a:blip r:embed="rId11"/>
          <a:stretch/>
        </p:blipFill>
        <p:spPr>
          <a:xfrm>
            <a:off x="9523440" y="23540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531" name="Picture 48" descr=""/>
          <p:cNvPicPr/>
          <p:nvPr/>
        </p:nvPicPr>
        <p:blipFill>
          <a:blip r:embed="rId12"/>
          <a:stretch/>
        </p:blipFill>
        <p:spPr>
          <a:xfrm>
            <a:off x="10244160" y="305424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532" name="Picture 49" descr=""/>
          <p:cNvPicPr/>
          <p:nvPr/>
        </p:nvPicPr>
        <p:blipFill>
          <a:blip r:embed="rId13"/>
          <a:stretch/>
        </p:blipFill>
        <p:spPr>
          <a:xfrm>
            <a:off x="10973880" y="237348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33" name="Picture 50" descr=""/>
          <p:cNvPicPr/>
          <p:nvPr/>
        </p:nvPicPr>
        <p:blipFill>
          <a:blip r:embed="rId14"/>
          <a:stretch/>
        </p:blipFill>
        <p:spPr>
          <a:xfrm>
            <a:off x="9519840" y="30744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34" name="Picture 19" descr=""/>
          <p:cNvPicPr/>
          <p:nvPr/>
        </p:nvPicPr>
        <p:blipFill>
          <a:blip r:embed="rId15"/>
          <a:stretch/>
        </p:blipFill>
        <p:spPr>
          <a:xfrm>
            <a:off x="10244160" y="377460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35" name="Picture 20" descr=""/>
          <p:cNvPicPr/>
          <p:nvPr/>
        </p:nvPicPr>
        <p:blipFill>
          <a:blip r:embed="rId16"/>
          <a:stretch/>
        </p:blipFill>
        <p:spPr>
          <a:xfrm>
            <a:off x="10941120" y="377928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536" name="Picture 21" descr=""/>
          <p:cNvPicPr/>
          <p:nvPr/>
        </p:nvPicPr>
        <p:blipFill>
          <a:blip r:embed="rId17"/>
          <a:stretch/>
        </p:blipFill>
        <p:spPr>
          <a:xfrm>
            <a:off x="9532080" y="38178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37" name="Picture 22" descr=""/>
          <p:cNvPicPr/>
          <p:nvPr/>
        </p:nvPicPr>
        <p:blipFill>
          <a:blip r:embed="rId18"/>
          <a:stretch/>
        </p:blipFill>
        <p:spPr>
          <a:xfrm>
            <a:off x="10197720" y="448956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38" name="Picture 24" descr=""/>
          <p:cNvPicPr/>
          <p:nvPr/>
        </p:nvPicPr>
        <p:blipFill>
          <a:blip r:embed="rId19"/>
          <a:stretch/>
        </p:blipFill>
        <p:spPr>
          <a:xfrm>
            <a:off x="9528480" y="449460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39" name="Picture 26" descr=""/>
          <p:cNvPicPr/>
          <p:nvPr/>
        </p:nvPicPr>
        <p:blipFill>
          <a:blip r:embed="rId20"/>
          <a:stretch/>
        </p:blipFill>
        <p:spPr>
          <a:xfrm>
            <a:off x="10977120" y="450432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540" name="Picture 28" descr=""/>
          <p:cNvPicPr/>
          <p:nvPr/>
        </p:nvPicPr>
        <p:blipFill>
          <a:blip r:embed="rId21"/>
          <a:stretch/>
        </p:blipFill>
        <p:spPr>
          <a:xfrm>
            <a:off x="10928880" y="5245200"/>
            <a:ext cx="610200" cy="610200"/>
          </a:xfrm>
          <a:prstGeom prst="rect">
            <a:avLst/>
          </a:prstGeom>
          <a:ln>
            <a:noFill/>
          </a:ln>
        </p:spPr>
      </p:pic>
      <p:pic>
        <p:nvPicPr>
          <p:cNvPr id="541" name="Picture 30" descr=""/>
          <p:cNvPicPr/>
          <p:nvPr/>
        </p:nvPicPr>
        <p:blipFill>
          <a:blip r:embed="rId22"/>
          <a:stretch/>
        </p:blipFill>
        <p:spPr>
          <a:xfrm>
            <a:off x="9528480" y="5249880"/>
            <a:ext cx="652320" cy="652320"/>
          </a:xfrm>
          <a:prstGeom prst="rect">
            <a:avLst/>
          </a:prstGeom>
          <a:ln>
            <a:noFill/>
          </a:ln>
        </p:spPr>
      </p:pic>
      <p:pic>
        <p:nvPicPr>
          <p:cNvPr id="542" name="Picture 31" descr=""/>
          <p:cNvPicPr/>
          <p:nvPr/>
        </p:nvPicPr>
        <p:blipFill>
          <a:blip r:embed="rId23"/>
          <a:stretch/>
        </p:blipFill>
        <p:spPr>
          <a:xfrm>
            <a:off x="10206360" y="5259600"/>
            <a:ext cx="642960" cy="642960"/>
          </a:xfrm>
          <a:prstGeom prst="rect">
            <a:avLst/>
          </a:prstGeom>
          <a:ln>
            <a:noFill/>
          </a:ln>
        </p:spPr>
      </p:pic>
      <p:pic>
        <p:nvPicPr>
          <p:cNvPr id="543" name="Picture 32" descr=""/>
          <p:cNvPicPr/>
          <p:nvPr/>
        </p:nvPicPr>
        <p:blipFill>
          <a:blip r:embed="rId24"/>
          <a:stretch/>
        </p:blipFill>
        <p:spPr>
          <a:xfrm>
            <a:off x="6501600" y="2745720"/>
            <a:ext cx="2437920" cy="2437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07" dur="indefinite" restart="never" nodeType="tmRoot">
          <p:childTnLst>
            <p:seq>
              <p:cTn id="2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912960" y="540540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50" name="Group 2"/>
          <p:cNvGrpSpPr/>
          <p:nvPr/>
        </p:nvGrpSpPr>
        <p:grpSpPr>
          <a:xfrm>
            <a:off x="912960" y="1738080"/>
            <a:ext cx="10389240" cy="3311640"/>
            <a:chOff x="912960" y="1738080"/>
            <a:chExt cx="10389240" cy="3311640"/>
          </a:xfrm>
        </p:grpSpPr>
        <p:pic>
          <p:nvPicPr>
            <p:cNvPr id="151" name="Picture 7" descr=""/>
            <p:cNvPicPr/>
            <p:nvPr/>
          </p:nvPicPr>
          <p:blipFill>
            <a:blip r:embed="rId1"/>
            <a:stretch/>
          </p:blipFill>
          <p:spPr>
            <a:xfrm>
              <a:off x="2623320" y="1806480"/>
              <a:ext cx="7130520" cy="3190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2" name="Picture 2" descr=""/>
            <p:cNvPicPr/>
            <p:nvPr/>
          </p:nvPicPr>
          <p:blipFill>
            <a:blip r:embed="rId2"/>
            <a:stretch/>
          </p:blipFill>
          <p:spPr>
            <a:xfrm>
              <a:off x="912960" y="1779120"/>
              <a:ext cx="1443240" cy="3270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3" name="Picture 5" descr=""/>
            <p:cNvPicPr/>
            <p:nvPr/>
          </p:nvPicPr>
          <p:blipFill>
            <a:blip r:embed="rId3"/>
            <a:stretch/>
          </p:blipFill>
          <p:spPr>
            <a:xfrm>
              <a:off x="10020960" y="1738080"/>
              <a:ext cx="1281240" cy="325872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Generates all possible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permutations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of a given set of elements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Without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using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extra memory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45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5F1977E-957E-45B0-A01E-AFAD2CD52A1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46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Optimize 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47" name="Picture 4" descr=""/>
          <p:cNvPicPr/>
          <p:nvPr/>
        </p:nvPicPr>
        <p:blipFill>
          <a:blip r:embed="rId1"/>
          <a:stretch/>
        </p:blipFill>
        <p:spPr>
          <a:xfrm>
            <a:off x="6962760" y="3839400"/>
            <a:ext cx="4478760" cy="1110600"/>
          </a:xfrm>
          <a:prstGeom prst="rect">
            <a:avLst/>
          </a:prstGeom>
          <a:ln>
            <a:noFill/>
          </a:ln>
        </p:spPr>
      </p:pic>
      <p:sp>
        <p:nvSpPr>
          <p:cNvPr id="548" name="CustomShape 4"/>
          <p:cNvSpPr/>
          <p:nvPr/>
        </p:nvSpPr>
        <p:spPr>
          <a:xfrm>
            <a:off x="3205080" y="3240720"/>
            <a:ext cx="2742840" cy="2284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B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C 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A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C 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C A B</a:t>
            </a:r>
            <a:br/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C B 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9" name="CustomShape 5"/>
          <p:cNvSpPr/>
          <p:nvPr/>
        </p:nvSpPr>
        <p:spPr>
          <a:xfrm>
            <a:off x="971640" y="3391920"/>
            <a:ext cx="1218960" cy="5821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 B 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0" name="CustomShape 6"/>
          <p:cNvSpPr/>
          <p:nvPr/>
        </p:nvSpPr>
        <p:spPr>
          <a:xfrm>
            <a:off x="2508480" y="3444480"/>
            <a:ext cx="378000" cy="482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09" dur="indefinite" restart="never" nodeType="tmRoot">
          <p:childTnLst>
            <p:seq>
              <p:cTn id="2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531720" y="1591200"/>
            <a:ext cx="11124720" cy="4461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public static void Gen(int index)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(index &gt;= set.Length)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Console.WriteLine(string.Join(" ", set));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Gen(index + 1);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(int i = index + 1; i &lt; elements.Length;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Swap(index, i);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Gen(index + 1);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Swap(index, i);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144DBBE-E971-4EEF-A791-7ABF42F98E7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53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4" name="CustomShape 4"/>
          <p:cNvSpPr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5"/>
          <p:cNvSpPr/>
          <p:nvPr/>
        </p:nvSpPr>
        <p:spPr>
          <a:xfrm>
            <a:off x="6551640" y="5145120"/>
            <a:ext cx="5105160" cy="947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elements = new int[n];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Permute(0);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11" dur="indefinite" restart="never" nodeType="tmRoot">
          <p:childTnLst>
            <p:seq>
              <p:cTn id="2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What about </a:t>
            </a:r>
            <a:r>
              <a:rPr b="1" lang="en-US" sz="3400" spc="-1" strike="noStrike">
                <a:solidFill>
                  <a:srgbClr val="f3cd60"/>
                </a:solidFill>
                <a:latin typeface="Consolas"/>
              </a:rPr>
              <a:t>array = new int[] { A, B, B }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By definition: permutations { A, B', B'' } == { A, B'', B' }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Generate all permutations from a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multi-set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7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1233085-A3FD-4B6A-9882-D2E04CD0EFF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5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Permutations with Repetition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59" name="Picture 4" descr=""/>
          <p:cNvPicPr/>
          <p:nvPr/>
        </p:nvPicPr>
        <p:blipFill>
          <a:blip r:embed="rId1"/>
          <a:stretch/>
        </p:blipFill>
        <p:spPr>
          <a:xfrm>
            <a:off x="6962760" y="3839400"/>
            <a:ext cx="4478760" cy="1110600"/>
          </a:xfrm>
          <a:prstGeom prst="rect">
            <a:avLst/>
          </a:prstGeom>
          <a:ln>
            <a:noFill/>
          </a:ln>
        </p:spPr>
      </p:pic>
      <p:sp>
        <p:nvSpPr>
          <p:cNvPr id="560" name="CustomShape 4"/>
          <p:cNvSpPr/>
          <p:nvPr/>
        </p:nvSpPr>
        <p:spPr>
          <a:xfrm>
            <a:off x="3205080" y="3711600"/>
            <a:ext cx="2742840" cy="1187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B 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A 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B 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1" name="CustomShape 5"/>
          <p:cNvSpPr/>
          <p:nvPr/>
        </p:nvSpPr>
        <p:spPr>
          <a:xfrm>
            <a:off x="971640" y="3862800"/>
            <a:ext cx="1218960" cy="5821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 B B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2" name="CustomShape 6"/>
          <p:cNvSpPr/>
          <p:nvPr/>
        </p:nvSpPr>
        <p:spPr>
          <a:xfrm>
            <a:off x="2508480" y="3915360"/>
            <a:ext cx="378000" cy="482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3" dur="indefinite" restart="never" nodeType="tmRoot">
          <p:childTnLst>
            <p:seq>
              <p:cTn id="2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531720" y="1143000"/>
            <a:ext cx="11124720" cy="5193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public static void Gen(int index)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(index &gt;= set.Length)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Console.WriteLine(string.Join(" ", set));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HashSet&lt;int&gt; swapped = new HashSet&lt;int&gt;();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(int i = index; i &lt; elements.Length; i++)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(!swapped.Contains(elements[i])) 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Swap(index, i);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Gen(index + 1);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Swap(index, i);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swapped.Add(elements[i]);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4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1ABA1DE-7D5D-4F73-B121-774752D5DBF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65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Solution: Permutations with Repetition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6" name="CustomShape 4"/>
          <p:cNvSpPr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5"/>
          <p:cNvSpPr/>
          <p:nvPr/>
        </p:nvSpPr>
        <p:spPr>
          <a:xfrm>
            <a:off x="6551640" y="5433840"/>
            <a:ext cx="5105160" cy="947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elements = new int[n];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Permute(0);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15" dur="indefinite" restart="never" nodeType="tmRoot">
          <p:childTnLst>
            <p:seq>
              <p:cTn id="2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11566440" y="6524640"/>
            <a:ext cx="428400" cy="196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6F13D43-B31A-4DB4-9D4E-304E77E0309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Algorithm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PermRep(s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e)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permutes the items [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…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e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]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Exchange the item at positions </a:t>
            </a:r>
            <a:r>
              <a:rPr b="1" i="1" lang="en-US" sz="3000" spc="-1" strike="noStrike">
                <a:solidFill>
                  <a:srgbClr val="f3cd60"/>
                </a:solidFill>
                <a:latin typeface="Consolas"/>
              </a:rPr>
              <a:t>l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=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 …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n-2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with items at </a:t>
            </a:r>
            <a:r>
              <a:rPr b="1" i="1" lang="en-US" sz="3000" spc="-1" strike="noStrike">
                <a:solidFill>
                  <a:srgbClr val="f3cd60"/>
                </a:solidFill>
                <a:latin typeface="Consolas"/>
              </a:rPr>
              <a:t>l</a:t>
            </a:r>
            <a:r>
              <a:rPr b="0" lang="en-US" sz="3000" spc="-1" strike="noStrike">
                <a:solidFill>
                  <a:srgbClr val="f3cd60"/>
                </a:solidFill>
                <a:latin typeface="Calibri"/>
              </a:rPr>
              <a:t> …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n-1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Call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PermRep(</a:t>
            </a:r>
            <a:r>
              <a:rPr b="1" i="1" lang="en-US" sz="3000" spc="-1" strike="noStrike">
                <a:solidFill>
                  <a:srgbClr val="f3cd60"/>
                </a:solidFill>
                <a:latin typeface="Consolas"/>
              </a:rPr>
              <a:t>l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1)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to permute the rest of the array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Optimized: Permutations with Repetition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571" name="Group 4"/>
          <p:cNvGrpSpPr/>
          <p:nvPr/>
        </p:nvGrpSpPr>
        <p:grpSpPr>
          <a:xfrm>
            <a:off x="559080" y="3276720"/>
            <a:ext cx="3475800" cy="2810880"/>
            <a:chOff x="559080" y="3276720"/>
            <a:chExt cx="3475800" cy="2810880"/>
          </a:xfrm>
        </p:grpSpPr>
        <p:sp>
          <p:nvSpPr>
            <p:cNvPr id="572" name="CustomShape 5"/>
            <p:cNvSpPr/>
            <p:nvPr/>
          </p:nvSpPr>
          <p:spPr>
            <a:xfrm>
              <a:off x="559080" y="3733920"/>
              <a:ext cx="3475800" cy="23536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6"/>
            <p:cNvSpPr/>
            <p:nvPr/>
          </p:nvSpPr>
          <p:spPr>
            <a:xfrm>
              <a:off x="559080" y="3276720"/>
              <a:ext cx="347580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7"/>
            <p:cNvSpPr/>
            <p:nvPr/>
          </p:nvSpPr>
          <p:spPr>
            <a:xfrm>
              <a:off x="831960" y="3276720"/>
              <a:ext cx="29228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PermRep(0, n-1)</a:t>
              </a:r>
              <a:endParaRPr b="0" lang="en-US" sz="2400" spc="-1" strike="noStrike">
                <a:latin typeface="Arial"/>
              </a:endParaRPr>
            </a:p>
          </p:txBody>
        </p:sp>
      </p:grpSp>
      <p:graphicFrame>
        <p:nvGraphicFramePr>
          <p:cNvPr id="575" name="Table 8"/>
          <p:cNvGraphicFramePr/>
          <p:nvPr/>
        </p:nvGraphicFramePr>
        <p:xfrm>
          <a:off x="974880" y="4646520"/>
          <a:ext cx="267084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6040"/>
              </a:tblGrid>
              <a:tr h="43920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76" name="CustomShape 9"/>
          <p:cNvSpPr/>
          <p:nvPr/>
        </p:nvSpPr>
        <p:spPr>
          <a:xfrm rot="16200000">
            <a:off x="2639880" y="4413240"/>
            <a:ext cx="275400" cy="173700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961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7" name="CustomShape 10"/>
          <p:cNvSpPr/>
          <p:nvPr/>
        </p:nvSpPr>
        <p:spPr>
          <a:xfrm>
            <a:off x="680040" y="5455080"/>
            <a:ext cx="328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PermRep(</a:t>
            </a:r>
            <a:r>
              <a:rPr b="1" i="1" lang="en-US" sz="2400" spc="-1" strike="noStrike">
                <a:solidFill>
                  <a:srgbClr val="ffffff"/>
                </a:solidFill>
                <a:latin typeface="Consolas"/>
              </a:rPr>
              <a:t>l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+1, n-1)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78" name="CustomShape 11"/>
          <p:cNvSpPr/>
          <p:nvPr/>
        </p:nvSpPr>
        <p:spPr>
          <a:xfrm>
            <a:off x="8102880" y="4406040"/>
            <a:ext cx="464040" cy="4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579" name="Group 12"/>
          <p:cNvGrpSpPr/>
          <p:nvPr/>
        </p:nvGrpSpPr>
        <p:grpSpPr>
          <a:xfrm>
            <a:off x="8581680" y="3276720"/>
            <a:ext cx="3027240" cy="2810880"/>
            <a:chOff x="8581680" y="3276720"/>
            <a:chExt cx="3027240" cy="2810880"/>
          </a:xfrm>
        </p:grpSpPr>
        <p:sp>
          <p:nvSpPr>
            <p:cNvPr id="580" name="CustomShape 13"/>
            <p:cNvSpPr/>
            <p:nvPr/>
          </p:nvSpPr>
          <p:spPr>
            <a:xfrm>
              <a:off x="8581680" y="3733920"/>
              <a:ext cx="3027240" cy="23536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14"/>
            <p:cNvSpPr/>
            <p:nvPr/>
          </p:nvSpPr>
          <p:spPr>
            <a:xfrm>
              <a:off x="8581680" y="3276720"/>
              <a:ext cx="302724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15"/>
            <p:cNvSpPr/>
            <p:nvPr/>
          </p:nvSpPr>
          <p:spPr>
            <a:xfrm>
              <a:off x="8581680" y="3284280"/>
              <a:ext cx="302724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PermRep(n-1,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n-1)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583" name="CustomShape 16"/>
          <p:cNvSpPr/>
          <p:nvPr/>
        </p:nvSpPr>
        <p:spPr>
          <a:xfrm>
            <a:off x="8761320" y="3858840"/>
            <a:ext cx="2666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Stop!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4" name="CustomShape 17"/>
          <p:cNvSpPr/>
          <p:nvPr/>
        </p:nvSpPr>
        <p:spPr>
          <a:xfrm>
            <a:off x="4091760" y="4490280"/>
            <a:ext cx="464040" cy="4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5" name="CustomShape 18"/>
          <p:cNvSpPr/>
          <p:nvPr/>
        </p:nvSpPr>
        <p:spPr>
          <a:xfrm flipH="1">
            <a:off x="2070360" y="4375080"/>
            <a:ext cx="459720" cy="21852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961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6" name="CustomShape 19"/>
          <p:cNvSpPr/>
          <p:nvPr/>
        </p:nvSpPr>
        <p:spPr>
          <a:xfrm flipH="1">
            <a:off x="2061360" y="4241520"/>
            <a:ext cx="823680" cy="34920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961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7" name="CustomShape 20"/>
          <p:cNvSpPr/>
          <p:nvPr/>
        </p:nvSpPr>
        <p:spPr>
          <a:xfrm flipH="1">
            <a:off x="2065680" y="4122000"/>
            <a:ext cx="1340640" cy="45756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961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8" name="Line 21"/>
          <p:cNvSpPr/>
          <p:nvPr/>
        </p:nvSpPr>
        <p:spPr>
          <a:xfrm>
            <a:off x="1188360" y="4205880"/>
            <a:ext cx="36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Line 22"/>
          <p:cNvSpPr/>
          <p:nvPr/>
        </p:nvSpPr>
        <p:spPr>
          <a:xfrm>
            <a:off x="1817280" y="4205880"/>
            <a:ext cx="208800" cy="35640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23"/>
          <p:cNvSpPr/>
          <p:nvPr/>
        </p:nvSpPr>
        <p:spPr>
          <a:xfrm>
            <a:off x="1523520" y="3804120"/>
            <a:ext cx="362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onsolas"/>
              </a:rPr>
              <a:t>l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591" name="Group 24"/>
          <p:cNvGrpSpPr/>
          <p:nvPr/>
        </p:nvGrpSpPr>
        <p:grpSpPr>
          <a:xfrm>
            <a:off x="4597560" y="3284640"/>
            <a:ext cx="3475800" cy="2810880"/>
            <a:chOff x="4597560" y="3284640"/>
            <a:chExt cx="3475800" cy="2810880"/>
          </a:xfrm>
        </p:grpSpPr>
        <p:sp>
          <p:nvSpPr>
            <p:cNvPr id="592" name="CustomShape 25"/>
            <p:cNvSpPr/>
            <p:nvPr/>
          </p:nvSpPr>
          <p:spPr>
            <a:xfrm>
              <a:off x="4597560" y="3741840"/>
              <a:ext cx="3475800" cy="23536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26"/>
            <p:cNvSpPr/>
            <p:nvPr/>
          </p:nvSpPr>
          <p:spPr>
            <a:xfrm>
              <a:off x="4597560" y="3284640"/>
              <a:ext cx="347580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27"/>
            <p:cNvSpPr/>
            <p:nvPr/>
          </p:nvSpPr>
          <p:spPr>
            <a:xfrm>
              <a:off x="4870440" y="3284640"/>
              <a:ext cx="29228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PermRep(2, n-1)</a:t>
              </a:r>
              <a:endParaRPr b="0" lang="en-US" sz="2400" spc="-1" strike="noStrike">
                <a:latin typeface="Arial"/>
              </a:endParaRPr>
            </a:p>
          </p:txBody>
        </p:sp>
      </p:grpSp>
      <p:graphicFrame>
        <p:nvGraphicFramePr>
          <p:cNvPr id="595" name="Table 28"/>
          <p:cNvGraphicFramePr/>
          <p:nvPr/>
        </p:nvGraphicFramePr>
        <p:xfrm>
          <a:off x="5013720" y="4654800"/>
          <a:ext cx="267084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6040"/>
              </a:tblGrid>
              <a:tr h="43920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z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l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96" name="CustomShape 29"/>
          <p:cNvSpPr/>
          <p:nvPr/>
        </p:nvSpPr>
        <p:spPr>
          <a:xfrm rot="16200000">
            <a:off x="6678360" y="4421160"/>
            <a:ext cx="275400" cy="173700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961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7" name="CustomShape 30"/>
          <p:cNvSpPr/>
          <p:nvPr/>
        </p:nvSpPr>
        <p:spPr>
          <a:xfrm>
            <a:off x="4718520" y="5463000"/>
            <a:ext cx="328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PermRep(</a:t>
            </a:r>
            <a:r>
              <a:rPr b="1" i="1" lang="en-US" sz="2400" spc="-1" strike="noStrike">
                <a:solidFill>
                  <a:srgbClr val="ffffff"/>
                </a:solidFill>
                <a:latin typeface="Consolas"/>
              </a:rPr>
              <a:t>l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+1, n-1)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8" name="CustomShape 31"/>
          <p:cNvSpPr/>
          <p:nvPr/>
        </p:nvSpPr>
        <p:spPr>
          <a:xfrm flipH="1">
            <a:off x="6602040" y="4383360"/>
            <a:ext cx="459720" cy="21852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961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9" name="CustomShape 32"/>
          <p:cNvSpPr/>
          <p:nvPr/>
        </p:nvSpPr>
        <p:spPr>
          <a:xfrm flipH="1">
            <a:off x="6593040" y="4249440"/>
            <a:ext cx="823680" cy="349200"/>
          </a:xfrm>
          <a:custGeom>
            <a:avLst/>
            <a:gdLst/>
            <a:ahLst/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60">
            <a:solidFill>
              <a:schemeClr val="accent5">
                <a:lumMod val="20000"/>
                <a:lumOff val="80000"/>
              </a:schemeClr>
            </a:solidFill>
            <a:round/>
            <a:headEnd len="med" type="triangle" w="med"/>
            <a:tailEnd len="med" type="triangle" w="med"/>
          </a:ln>
          <a:effectLst>
            <a:outerShdw algn="ctr" dir="2700000" dist="17961" rotWithShape="0">
              <a:schemeClr val="bg1">
                <a:lumMod val="95000"/>
                <a:lumOff val="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00" name="Line 33"/>
          <p:cNvSpPr/>
          <p:nvPr/>
        </p:nvSpPr>
        <p:spPr>
          <a:xfrm>
            <a:off x="5994720" y="4265640"/>
            <a:ext cx="126720" cy="28656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Line 34"/>
          <p:cNvSpPr/>
          <p:nvPr/>
        </p:nvSpPr>
        <p:spPr>
          <a:xfrm>
            <a:off x="6348960" y="4214160"/>
            <a:ext cx="208800" cy="356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35"/>
          <p:cNvSpPr/>
          <p:nvPr/>
        </p:nvSpPr>
        <p:spPr>
          <a:xfrm>
            <a:off x="6067800" y="3812400"/>
            <a:ext cx="362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onsolas"/>
              </a:rPr>
              <a:t>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3" name="CustomShape 36"/>
          <p:cNvSpPr/>
          <p:nvPr/>
        </p:nvSpPr>
        <p:spPr>
          <a:xfrm>
            <a:off x="1012320" y="3777480"/>
            <a:ext cx="362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onsolas"/>
              </a:rPr>
              <a:t>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4" name="CustomShape 37"/>
          <p:cNvSpPr/>
          <p:nvPr/>
        </p:nvSpPr>
        <p:spPr>
          <a:xfrm>
            <a:off x="5709600" y="3881880"/>
            <a:ext cx="362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Consolas"/>
              </a:rPr>
              <a:t>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5" name="CustomShape 38"/>
          <p:cNvSpPr/>
          <p:nvPr/>
        </p:nvSpPr>
        <p:spPr>
          <a:xfrm>
            <a:off x="484200" y="6290640"/>
            <a:ext cx="10944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More info: </a:t>
            </a:r>
            <a:r>
              <a:rPr b="0" lang="en-US" sz="1800" spc="-1" strike="noStrike" u="sng">
                <a:solidFill>
                  <a:srgbClr val="f6c781"/>
                </a:solidFill>
                <a:uFillTx/>
                <a:latin typeface="Calibri"/>
                <a:hlinkClick r:id="rId1"/>
              </a:rPr>
              <a:t>http://hardprogrammer.blogspot.bg/2006/11/permutaciones-con-repeticin.html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7" dur="indefinite" restart="never" nodeType="tmRoot">
          <p:childTnLst>
            <p:seq>
              <p:cTn id="2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9A449D7-55AE-48AF-B222-36BE012CE58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0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Permutations with Repetition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8" name="CustomShape 3"/>
          <p:cNvSpPr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4"/>
          <p:cNvSpPr/>
          <p:nvPr/>
        </p:nvSpPr>
        <p:spPr>
          <a:xfrm>
            <a:off x="711000" y="1097640"/>
            <a:ext cx="10766520" cy="5256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static void PermuteRep(int[] arr, int start, int end)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Print(arr);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for (int left = end - 1; left &gt;= start; left--)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for (int right = left + 1; right &lt;= end; right++)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if (arr[left] != arr[right])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Swap(ref arr[left], ref arr[right]);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PermuteRep(arr, left + 1, end);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var firstElement = arr[left];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for (int i = left; i &lt;= end - 1; i++)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arr[i] = arr[i + 1];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arr[end] = firstElement;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10" name="Picture 2" descr=""/>
          <p:cNvPicPr/>
          <p:nvPr/>
        </p:nvPicPr>
        <p:blipFill>
          <a:blip r:embed="rId1"/>
          <a:stretch/>
        </p:blipFill>
        <p:spPr>
          <a:xfrm>
            <a:off x="10148040" y="1217880"/>
            <a:ext cx="1197000" cy="3918240"/>
          </a:xfrm>
          <a:prstGeom prst="rect">
            <a:avLst/>
          </a:prstGeom>
          <a:ln>
            <a:noFill/>
          </a:ln>
        </p:spPr>
      </p:pic>
      <p:sp>
        <p:nvSpPr>
          <p:cNvPr id="611" name="CustomShape 5"/>
          <p:cNvSpPr/>
          <p:nvPr/>
        </p:nvSpPr>
        <p:spPr>
          <a:xfrm>
            <a:off x="5865840" y="5262480"/>
            <a:ext cx="5611680" cy="1435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var arr = new int[] {3, 5, 1, 5, 5};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Array.Sort(arr);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beedc"/>
                </a:solidFill>
                <a:latin typeface="Consolas"/>
              </a:rPr>
              <a:t>PermuteRep(arr, 0, arr.Length-1);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19" dur="indefinite" restart="never" nodeType="tmRoot">
          <p:childTnLst>
            <p:seq>
              <p:cTn id="2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FE9EAD7-70D8-4C5D-8D32-050E2DE8C9D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1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 with Repetition Count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614" name="Table 3"/>
          <p:cNvGraphicFramePr/>
          <p:nvPr/>
        </p:nvGraphicFramePr>
        <p:xfrm>
          <a:off x="4875120" y="320040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15" name="CustomShape 4"/>
          <p:cNvSpPr/>
          <p:nvPr/>
        </p:nvSpPr>
        <p:spPr>
          <a:xfrm>
            <a:off x="162000" y="1386000"/>
            <a:ext cx="67881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Order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 all possible ways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How many ways are there?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16" name="CustomShape 5"/>
          <p:cNvSpPr/>
          <p:nvPr/>
        </p:nvSpPr>
        <p:spPr>
          <a:xfrm>
            <a:off x="8019360" y="4709520"/>
            <a:ext cx="2830680" cy="426960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3 different ways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7" name="CustomShape 6"/>
          <p:cNvSpPr/>
          <p:nvPr/>
        </p:nvSpPr>
        <p:spPr>
          <a:xfrm>
            <a:off x="4113360" y="4389120"/>
            <a:ext cx="3905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=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8" name="CustomShape 7"/>
          <p:cNvSpPr/>
          <p:nvPr/>
        </p:nvSpPr>
        <p:spPr>
          <a:xfrm>
            <a:off x="4113360" y="4389120"/>
            <a:ext cx="3905640" cy="1067040"/>
          </a:xfrm>
          <a:prstGeom prst="rect">
            <a:avLst/>
          </a:prstGeom>
          <a:blipFill rotWithShape="0">
            <a:blip r:embed="rId1"/>
            <a:stretch>
              <a:fillRect l="0" t="0" r="0" b="-1370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Calibri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21" dur="indefinite" restart="never" nodeType="tmRoot">
          <p:childTnLst>
            <p:seq>
              <p:cTn id="222" dur="indefinite" nodeType="mainSeq">
                <p:childTnLst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912960" y="495504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Permutations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0" name="TextShape 2"/>
          <p:cNvSpPr txBox="1"/>
          <p:nvPr/>
        </p:nvSpPr>
        <p:spPr>
          <a:xfrm>
            <a:off x="912960" y="58341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Exercises in Class (Lab)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21" name="Picture 13" descr=""/>
          <p:cNvPicPr/>
          <p:nvPr/>
        </p:nvPicPr>
        <p:blipFill>
          <a:blip r:embed="rId1"/>
          <a:stretch/>
        </p:blipFill>
        <p:spPr>
          <a:xfrm>
            <a:off x="4341960" y="1010520"/>
            <a:ext cx="3523680" cy="363708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icture 2" descr=""/>
          <p:cNvPicPr/>
          <p:nvPr/>
        </p:nvPicPr>
        <p:blipFill>
          <a:blip r:embed="rId1"/>
          <a:stretch/>
        </p:blipFill>
        <p:spPr>
          <a:xfrm rot="1753200">
            <a:off x="6127200" y="2471040"/>
            <a:ext cx="1449720" cy="1449720"/>
          </a:xfrm>
          <a:prstGeom prst="rect">
            <a:avLst/>
          </a:prstGeom>
          <a:ln>
            <a:noFill/>
          </a:ln>
        </p:spPr>
      </p:pic>
      <p:sp>
        <p:nvSpPr>
          <p:cNvPr id="623" name="TextShape 1"/>
          <p:cNvSpPr txBox="1"/>
          <p:nvPr/>
        </p:nvSpPr>
        <p:spPr>
          <a:xfrm>
            <a:off x="2131920" y="5275440"/>
            <a:ext cx="7924320" cy="8200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24" name="Picture 2" descr=""/>
          <p:cNvPicPr/>
          <p:nvPr/>
        </p:nvPicPr>
        <p:blipFill>
          <a:blip r:embed="rId2"/>
          <a:stretch/>
        </p:blipFill>
        <p:spPr>
          <a:xfrm>
            <a:off x="4189320" y="1996200"/>
            <a:ext cx="1980720" cy="1980720"/>
          </a:xfrm>
          <a:prstGeom prst="rect">
            <a:avLst/>
          </a:prstGeom>
          <a:ln>
            <a:noFill/>
          </a:ln>
        </p:spPr>
      </p:pic>
      <p:pic>
        <p:nvPicPr>
          <p:cNvPr id="625" name="Picture 2" descr=""/>
          <p:cNvPicPr/>
          <p:nvPr/>
        </p:nvPicPr>
        <p:blipFill>
          <a:blip r:embed="rId3"/>
          <a:stretch/>
        </p:blipFill>
        <p:spPr>
          <a:xfrm rot="17836200">
            <a:off x="5431320" y="3007800"/>
            <a:ext cx="1449720" cy="144972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B31EBBA-B4CA-421F-93F5-2BB500BA622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2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28" name="Picture 10" descr=""/>
          <p:cNvPicPr/>
          <p:nvPr/>
        </p:nvPicPr>
        <p:blipFill>
          <a:blip r:embed="rId1"/>
          <a:stretch/>
        </p:blipFill>
        <p:spPr>
          <a:xfrm>
            <a:off x="8304120" y="38523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29" name="Picture 11" descr=""/>
          <p:cNvPicPr/>
          <p:nvPr/>
        </p:nvPicPr>
        <p:blipFill>
          <a:blip r:embed="rId2"/>
          <a:stretch/>
        </p:blipFill>
        <p:spPr>
          <a:xfrm>
            <a:off x="9356040" y="12952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30" name="Picture 12" descr=""/>
          <p:cNvPicPr/>
          <p:nvPr/>
        </p:nvPicPr>
        <p:blipFill>
          <a:blip r:embed="rId3"/>
          <a:stretch/>
        </p:blipFill>
        <p:spPr>
          <a:xfrm>
            <a:off x="6856560" y="12952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31" name="Picture 14" descr=""/>
          <p:cNvPicPr/>
          <p:nvPr/>
        </p:nvPicPr>
        <p:blipFill>
          <a:blip r:embed="rId4"/>
          <a:stretch/>
        </p:blipFill>
        <p:spPr>
          <a:xfrm>
            <a:off x="78480" y="164052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632" name="Picture 18" descr=""/>
          <p:cNvPicPr/>
          <p:nvPr/>
        </p:nvPicPr>
        <p:blipFill>
          <a:blip r:embed="rId5"/>
          <a:stretch/>
        </p:blipFill>
        <p:spPr>
          <a:xfrm>
            <a:off x="2227680" y="175248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633" name="CustomShape 3"/>
          <p:cNvSpPr/>
          <p:nvPr/>
        </p:nvSpPr>
        <p:spPr>
          <a:xfrm>
            <a:off x="4688640" y="1012320"/>
            <a:ext cx="1912320" cy="739800"/>
          </a:xfrm>
          <a:prstGeom prst="wedgeRoundRectCallout">
            <a:avLst>
              <a:gd name="adj1" fmla="val -59876"/>
              <a:gd name="adj2" fmla="val 51016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Not enough chairs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56EF9D0-11A7-4780-9AA3-E5776D97F75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56" name="Picture 15" descr=""/>
          <p:cNvPicPr/>
          <p:nvPr/>
        </p:nvPicPr>
        <p:blipFill>
          <a:blip r:embed="rId1"/>
          <a:stretch/>
        </p:blipFill>
        <p:spPr>
          <a:xfrm>
            <a:off x="1069920" y="171792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157" name="Picture 17" descr=""/>
          <p:cNvPicPr/>
          <p:nvPr/>
        </p:nvPicPr>
        <p:blipFill>
          <a:blip r:embed="rId2"/>
          <a:stretch/>
        </p:blipFill>
        <p:spPr>
          <a:xfrm>
            <a:off x="2720880" y="183564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158" name="Picture 23" descr=""/>
          <p:cNvPicPr/>
          <p:nvPr/>
        </p:nvPicPr>
        <p:blipFill>
          <a:blip r:embed="rId3"/>
          <a:stretch/>
        </p:blipFill>
        <p:spPr>
          <a:xfrm>
            <a:off x="6445080" y="240120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159" name="Picture 25" descr=""/>
          <p:cNvPicPr/>
          <p:nvPr/>
        </p:nvPicPr>
        <p:blipFill>
          <a:blip r:embed="rId4"/>
          <a:stretch/>
        </p:blipFill>
        <p:spPr>
          <a:xfrm>
            <a:off x="8830800" y="10684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160" name="Picture 27" descr=""/>
          <p:cNvPicPr/>
          <p:nvPr/>
        </p:nvPicPr>
        <p:blipFill>
          <a:blip r:embed="rId5"/>
          <a:stretch/>
        </p:blipFill>
        <p:spPr>
          <a:xfrm>
            <a:off x="8830800" y="37339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161" name="Picture 10" descr=""/>
          <p:cNvPicPr/>
          <p:nvPr/>
        </p:nvPicPr>
        <p:blipFill>
          <a:blip r:embed="rId6"/>
          <a:stretch/>
        </p:blipFill>
        <p:spPr>
          <a:xfrm>
            <a:off x="-561960" y="160020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162" name="CustomShape 3"/>
          <p:cNvSpPr/>
          <p:nvPr/>
        </p:nvSpPr>
        <p:spPr>
          <a:xfrm>
            <a:off x="5256360" y="723960"/>
            <a:ext cx="2674440" cy="853920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How to order them in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</a:rPr>
              <a:t>three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 chairs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Picture 16" descr=""/>
          <p:cNvPicPr/>
          <p:nvPr/>
        </p:nvPicPr>
        <p:blipFill>
          <a:blip r:embed="rId1"/>
          <a:stretch/>
        </p:blipFill>
        <p:spPr>
          <a:xfrm>
            <a:off x="78480" y="1640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63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071149B-6E46-4E64-9559-6B3AD37619D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3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37" name="Picture 15" descr=""/>
          <p:cNvPicPr/>
          <p:nvPr/>
        </p:nvPicPr>
        <p:blipFill>
          <a:blip r:embed="rId2"/>
          <a:stretch/>
        </p:blipFill>
        <p:spPr>
          <a:xfrm>
            <a:off x="2227680" y="175248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638" name="Picture 10" descr=""/>
          <p:cNvPicPr/>
          <p:nvPr/>
        </p:nvPicPr>
        <p:blipFill>
          <a:blip r:embed="rId3"/>
          <a:stretch/>
        </p:blipFill>
        <p:spPr>
          <a:xfrm>
            <a:off x="6736680" y="37767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39" name="Picture 11" descr=""/>
          <p:cNvPicPr/>
          <p:nvPr/>
        </p:nvPicPr>
        <p:blipFill>
          <a:blip r:embed="rId4"/>
          <a:stretch/>
        </p:blipFill>
        <p:spPr>
          <a:xfrm>
            <a:off x="4798080" y="368460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40" name="Picture 12" descr=""/>
          <p:cNvPicPr/>
          <p:nvPr/>
        </p:nvPicPr>
        <p:blipFill>
          <a:blip r:embed="rId5"/>
          <a:stretch/>
        </p:blipFill>
        <p:spPr>
          <a:xfrm>
            <a:off x="570240" y="1354680"/>
            <a:ext cx="2437920" cy="2437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Picture 16" descr=""/>
          <p:cNvPicPr/>
          <p:nvPr/>
        </p:nvPicPr>
        <p:blipFill>
          <a:blip r:embed="rId1"/>
          <a:stretch/>
        </p:blipFill>
        <p:spPr>
          <a:xfrm>
            <a:off x="78480" y="1640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64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CA4DF80-D8E9-400F-B7A1-16AF47C2772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4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44" name="Picture 15" descr=""/>
          <p:cNvPicPr/>
          <p:nvPr/>
        </p:nvPicPr>
        <p:blipFill>
          <a:blip r:embed="rId2"/>
          <a:stretch/>
        </p:blipFill>
        <p:spPr>
          <a:xfrm>
            <a:off x="2227680" y="175248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645" name="Picture 10" descr=""/>
          <p:cNvPicPr/>
          <p:nvPr/>
        </p:nvPicPr>
        <p:blipFill>
          <a:blip r:embed="rId3"/>
          <a:stretch/>
        </p:blipFill>
        <p:spPr>
          <a:xfrm>
            <a:off x="6170760" y="38170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46" name="Picture 11" descr=""/>
          <p:cNvPicPr/>
          <p:nvPr/>
        </p:nvPicPr>
        <p:blipFill>
          <a:blip r:embed="rId4"/>
          <a:stretch/>
        </p:blipFill>
        <p:spPr>
          <a:xfrm>
            <a:off x="2836440" y="12988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47" name="Picture 12" descr=""/>
          <p:cNvPicPr/>
          <p:nvPr/>
        </p:nvPicPr>
        <p:blipFill>
          <a:blip r:embed="rId5"/>
          <a:stretch/>
        </p:blipFill>
        <p:spPr>
          <a:xfrm>
            <a:off x="570240" y="13546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48" name="Picture 18" descr=""/>
          <p:cNvPicPr/>
          <p:nvPr/>
        </p:nvPicPr>
        <p:blipFill>
          <a:blip r:embed="rId6"/>
          <a:stretch/>
        </p:blipFill>
        <p:spPr>
          <a:xfrm>
            <a:off x="10662840" y="152388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649" name="Picture 19" descr=""/>
          <p:cNvPicPr/>
          <p:nvPr/>
        </p:nvPicPr>
        <p:blipFill>
          <a:blip r:embed="rId7"/>
          <a:stretch/>
        </p:blipFill>
        <p:spPr>
          <a:xfrm>
            <a:off x="9770040" y="1526400"/>
            <a:ext cx="614160" cy="61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27" dur="indefinite" restart="never" nodeType="tmRoot">
          <p:childTnLst>
            <p:seq>
              <p:cTn id="228" dur="indefinite" nodeType="mainSeq">
                <p:childTnLst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Picture 16" descr=""/>
          <p:cNvPicPr/>
          <p:nvPr/>
        </p:nvPicPr>
        <p:blipFill>
          <a:blip r:embed="rId1"/>
          <a:stretch/>
        </p:blipFill>
        <p:spPr>
          <a:xfrm>
            <a:off x="78480" y="1640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65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7F133B1-E0E0-45C9-9001-ED8870E0B40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5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53" name="Picture 15" descr=""/>
          <p:cNvPicPr/>
          <p:nvPr/>
        </p:nvPicPr>
        <p:blipFill>
          <a:blip r:embed="rId2"/>
          <a:stretch/>
        </p:blipFill>
        <p:spPr>
          <a:xfrm>
            <a:off x="2227680" y="175248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654" name="Picture 11" descr=""/>
          <p:cNvPicPr/>
          <p:nvPr/>
        </p:nvPicPr>
        <p:blipFill>
          <a:blip r:embed="rId3"/>
          <a:stretch/>
        </p:blipFill>
        <p:spPr>
          <a:xfrm>
            <a:off x="6144120" y="38019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55" name="Picture 12" descr=""/>
          <p:cNvPicPr/>
          <p:nvPr/>
        </p:nvPicPr>
        <p:blipFill>
          <a:blip r:embed="rId4"/>
          <a:stretch/>
        </p:blipFill>
        <p:spPr>
          <a:xfrm>
            <a:off x="487440" y="13636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56" name="Picture 9" descr=""/>
          <p:cNvPicPr/>
          <p:nvPr/>
        </p:nvPicPr>
        <p:blipFill>
          <a:blip r:embed="rId5"/>
          <a:stretch/>
        </p:blipFill>
        <p:spPr>
          <a:xfrm>
            <a:off x="3037680" y="15937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57" name="Picture 14" descr=""/>
          <p:cNvPicPr/>
          <p:nvPr/>
        </p:nvPicPr>
        <p:blipFill>
          <a:blip r:embed="rId6"/>
          <a:stretch/>
        </p:blipFill>
        <p:spPr>
          <a:xfrm>
            <a:off x="10662840" y="152388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658" name="Picture 17" descr=""/>
          <p:cNvPicPr/>
          <p:nvPr/>
        </p:nvPicPr>
        <p:blipFill>
          <a:blip r:embed="rId7"/>
          <a:stretch/>
        </p:blipFill>
        <p:spPr>
          <a:xfrm>
            <a:off x="9770040" y="15228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659" name="Picture 20" descr=""/>
          <p:cNvPicPr/>
          <p:nvPr/>
        </p:nvPicPr>
        <p:blipFill>
          <a:blip r:embed="rId8"/>
          <a:stretch/>
        </p:blipFill>
        <p:spPr>
          <a:xfrm>
            <a:off x="10661400" y="234648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660" name="Picture 21" descr=""/>
          <p:cNvPicPr/>
          <p:nvPr/>
        </p:nvPicPr>
        <p:blipFill>
          <a:blip r:embed="rId9"/>
          <a:stretch/>
        </p:blipFill>
        <p:spPr>
          <a:xfrm>
            <a:off x="9770040" y="2343600"/>
            <a:ext cx="614160" cy="61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Picture 16" descr=""/>
          <p:cNvPicPr/>
          <p:nvPr/>
        </p:nvPicPr>
        <p:blipFill>
          <a:blip r:embed="rId1"/>
          <a:stretch/>
        </p:blipFill>
        <p:spPr>
          <a:xfrm>
            <a:off x="78480" y="1640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66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C5D2F42-3DEB-432A-A3FE-5D9CCC71F05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6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64" name="Picture 15" descr=""/>
          <p:cNvPicPr/>
          <p:nvPr/>
        </p:nvPicPr>
        <p:blipFill>
          <a:blip r:embed="rId2"/>
          <a:stretch/>
        </p:blipFill>
        <p:spPr>
          <a:xfrm>
            <a:off x="2227680" y="175248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665" name="Picture 10" descr=""/>
          <p:cNvPicPr/>
          <p:nvPr/>
        </p:nvPicPr>
        <p:blipFill>
          <a:blip r:embed="rId3"/>
          <a:stretch/>
        </p:blipFill>
        <p:spPr>
          <a:xfrm>
            <a:off x="6039360" y="37411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66" name="Picture 11" descr=""/>
          <p:cNvPicPr/>
          <p:nvPr/>
        </p:nvPicPr>
        <p:blipFill>
          <a:blip r:embed="rId4"/>
          <a:stretch/>
        </p:blipFill>
        <p:spPr>
          <a:xfrm>
            <a:off x="648000" y="12632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67" name="Picture 12" descr=""/>
          <p:cNvPicPr/>
          <p:nvPr/>
        </p:nvPicPr>
        <p:blipFill>
          <a:blip r:embed="rId5"/>
          <a:stretch/>
        </p:blipFill>
        <p:spPr>
          <a:xfrm>
            <a:off x="4417920" y="37724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68" name="Picture 9" descr=""/>
          <p:cNvPicPr/>
          <p:nvPr/>
        </p:nvPicPr>
        <p:blipFill>
          <a:blip r:embed="rId6"/>
          <a:stretch/>
        </p:blipFill>
        <p:spPr>
          <a:xfrm>
            <a:off x="10662840" y="152388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669" name="Picture 14" descr=""/>
          <p:cNvPicPr/>
          <p:nvPr/>
        </p:nvPicPr>
        <p:blipFill>
          <a:blip r:embed="rId7"/>
          <a:stretch/>
        </p:blipFill>
        <p:spPr>
          <a:xfrm>
            <a:off x="9770040" y="15264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670" name="Picture 21" descr=""/>
          <p:cNvPicPr/>
          <p:nvPr/>
        </p:nvPicPr>
        <p:blipFill>
          <a:blip r:embed="rId8"/>
          <a:stretch/>
        </p:blipFill>
        <p:spPr>
          <a:xfrm>
            <a:off x="10661400" y="234648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671" name="Picture 22" descr=""/>
          <p:cNvPicPr/>
          <p:nvPr/>
        </p:nvPicPr>
        <p:blipFill>
          <a:blip r:embed="rId9"/>
          <a:stretch/>
        </p:blipFill>
        <p:spPr>
          <a:xfrm>
            <a:off x="9770040" y="2343600"/>
            <a:ext cx="614160" cy="61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icture 16" descr=""/>
          <p:cNvPicPr/>
          <p:nvPr/>
        </p:nvPicPr>
        <p:blipFill>
          <a:blip r:embed="rId1"/>
          <a:stretch/>
        </p:blipFill>
        <p:spPr>
          <a:xfrm>
            <a:off x="78480" y="1640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67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85D82C0-5189-4FB9-8DD6-6D148B22900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7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75" name="Picture 15" descr=""/>
          <p:cNvPicPr/>
          <p:nvPr/>
        </p:nvPicPr>
        <p:blipFill>
          <a:blip r:embed="rId2"/>
          <a:stretch/>
        </p:blipFill>
        <p:spPr>
          <a:xfrm>
            <a:off x="2227680" y="175248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676" name="Picture 10" descr=""/>
          <p:cNvPicPr/>
          <p:nvPr/>
        </p:nvPicPr>
        <p:blipFill>
          <a:blip r:embed="rId3"/>
          <a:stretch/>
        </p:blipFill>
        <p:spPr>
          <a:xfrm>
            <a:off x="6039360" y="37411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77" name="Picture 11" descr=""/>
          <p:cNvPicPr/>
          <p:nvPr/>
        </p:nvPicPr>
        <p:blipFill>
          <a:blip r:embed="rId4"/>
          <a:stretch/>
        </p:blipFill>
        <p:spPr>
          <a:xfrm>
            <a:off x="648000" y="12632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78" name="Picture 12" descr=""/>
          <p:cNvPicPr/>
          <p:nvPr/>
        </p:nvPicPr>
        <p:blipFill>
          <a:blip r:embed="rId5"/>
          <a:stretch/>
        </p:blipFill>
        <p:spPr>
          <a:xfrm>
            <a:off x="3056040" y="14342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79" name="Picture 9" descr=""/>
          <p:cNvPicPr/>
          <p:nvPr/>
        </p:nvPicPr>
        <p:blipFill>
          <a:blip r:embed="rId6"/>
          <a:stretch/>
        </p:blipFill>
        <p:spPr>
          <a:xfrm>
            <a:off x="10662840" y="152388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680" name="Picture 14" descr=""/>
          <p:cNvPicPr/>
          <p:nvPr/>
        </p:nvPicPr>
        <p:blipFill>
          <a:blip r:embed="rId7"/>
          <a:stretch/>
        </p:blipFill>
        <p:spPr>
          <a:xfrm>
            <a:off x="9770040" y="15264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681" name="Picture 19" descr=""/>
          <p:cNvPicPr/>
          <p:nvPr/>
        </p:nvPicPr>
        <p:blipFill>
          <a:blip r:embed="rId8"/>
          <a:stretch/>
        </p:blipFill>
        <p:spPr>
          <a:xfrm>
            <a:off x="9768240" y="312804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682" name="Picture 21" descr=""/>
          <p:cNvPicPr/>
          <p:nvPr/>
        </p:nvPicPr>
        <p:blipFill>
          <a:blip r:embed="rId9"/>
          <a:stretch/>
        </p:blipFill>
        <p:spPr>
          <a:xfrm>
            <a:off x="10661400" y="234648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683" name="Picture 22" descr=""/>
          <p:cNvPicPr/>
          <p:nvPr/>
        </p:nvPicPr>
        <p:blipFill>
          <a:blip r:embed="rId10"/>
          <a:stretch/>
        </p:blipFill>
        <p:spPr>
          <a:xfrm>
            <a:off x="9770040" y="23436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684" name="Picture 23" descr=""/>
          <p:cNvPicPr/>
          <p:nvPr/>
        </p:nvPicPr>
        <p:blipFill>
          <a:blip r:embed="rId11"/>
          <a:stretch/>
        </p:blipFill>
        <p:spPr>
          <a:xfrm>
            <a:off x="10662120" y="3121560"/>
            <a:ext cx="614160" cy="61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43" dur="indefinite" restart="never" nodeType="tmRoot">
          <p:childTnLst>
            <p:seq>
              <p:cTn id="244" dur="indefinite" nodeType="mainSeq">
                <p:childTnLst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16" descr=""/>
          <p:cNvPicPr/>
          <p:nvPr/>
        </p:nvPicPr>
        <p:blipFill>
          <a:blip r:embed="rId1"/>
          <a:stretch/>
        </p:blipFill>
        <p:spPr>
          <a:xfrm>
            <a:off x="78480" y="1640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68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1F85390-13B7-448C-BE69-D03A5A44664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68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88" name="Picture 15" descr=""/>
          <p:cNvPicPr/>
          <p:nvPr/>
        </p:nvPicPr>
        <p:blipFill>
          <a:blip r:embed="rId2"/>
          <a:stretch/>
        </p:blipFill>
        <p:spPr>
          <a:xfrm>
            <a:off x="2227680" y="175248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689" name="Picture 10" descr=""/>
          <p:cNvPicPr/>
          <p:nvPr/>
        </p:nvPicPr>
        <p:blipFill>
          <a:blip r:embed="rId3"/>
          <a:stretch/>
        </p:blipFill>
        <p:spPr>
          <a:xfrm>
            <a:off x="3053520" y="15238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90" name="Picture 11" descr=""/>
          <p:cNvPicPr/>
          <p:nvPr/>
        </p:nvPicPr>
        <p:blipFill>
          <a:blip r:embed="rId4"/>
          <a:stretch/>
        </p:blipFill>
        <p:spPr>
          <a:xfrm>
            <a:off x="429480" y="135000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91" name="Picture 12" descr=""/>
          <p:cNvPicPr/>
          <p:nvPr/>
        </p:nvPicPr>
        <p:blipFill>
          <a:blip r:embed="rId5"/>
          <a:stretch/>
        </p:blipFill>
        <p:spPr>
          <a:xfrm>
            <a:off x="5853600" y="38523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692" name="Picture 21" descr=""/>
          <p:cNvPicPr/>
          <p:nvPr/>
        </p:nvPicPr>
        <p:blipFill>
          <a:blip r:embed="rId6"/>
          <a:stretch/>
        </p:blipFill>
        <p:spPr>
          <a:xfrm>
            <a:off x="10661400" y="396252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693" name="Picture 22" descr=""/>
          <p:cNvPicPr/>
          <p:nvPr/>
        </p:nvPicPr>
        <p:blipFill>
          <a:blip r:embed="rId7"/>
          <a:stretch/>
        </p:blipFill>
        <p:spPr>
          <a:xfrm>
            <a:off x="9768240" y="391104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694" name="Picture 23" descr=""/>
          <p:cNvPicPr/>
          <p:nvPr/>
        </p:nvPicPr>
        <p:blipFill>
          <a:blip r:embed="rId8"/>
          <a:stretch/>
        </p:blipFill>
        <p:spPr>
          <a:xfrm>
            <a:off x="10662840" y="152388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695" name="Picture 24" descr=""/>
          <p:cNvPicPr/>
          <p:nvPr/>
        </p:nvPicPr>
        <p:blipFill>
          <a:blip r:embed="rId9"/>
          <a:stretch/>
        </p:blipFill>
        <p:spPr>
          <a:xfrm>
            <a:off x="9770040" y="15264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696" name="Picture 25" descr=""/>
          <p:cNvPicPr/>
          <p:nvPr/>
        </p:nvPicPr>
        <p:blipFill>
          <a:blip r:embed="rId10"/>
          <a:stretch/>
        </p:blipFill>
        <p:spPr>
          <a:xfrm>
            <a:off x="9768240" y="312804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697" name="Picture 26" descr=""/>
          <p:cNvPicPr/>
          <p:nvPr/>
        </p:nvPicPr>
        <p:blipFill>
          <a:blip r:embed="rId11"/>
          <a:stretch/>
        </p:blipFill>
        <p:spPr>
          <a:xfrm>
            <a:off x="10661400" y="234648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698" name="Picture 27" descr=""/>
          <p:cNvPicPr/>
          <p:nvPr/>
        </p:nvPicPr>
        <p:blipFill>
          <a:blip r:embed="rId12"/>
          <a:stretch/>
        </p:blipFill>
        <p:spPr>
          <a:xfrm>
            <a:off x="9770040" y="23436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699" name="Picture 28" descr=""/>
          <p:cNvPicPr/>
          <p:nvPr/>
        </p:nvPicPr>
        <p:blipFill>
          <a:blip r:embed="rId13"/>
          <a:stretch/>
        </p:blipFill>
        <p:spPr>
          <a:xfrm>
            <a:off x="10662120" y="3121560"/>
            <a:ext cx="614160" cy="61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51" dur="indefinite" restart="never" nodeType="tmRoot">
          <p:childTnLst>
            <p:seq>
              <p:cTn id="252" dur="indefinite" nodeType="mainSeq">
                <p:childTnLst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Picture 16" descr=""/>
          <p:cNvPicPr/>
          <p:nvPr/>
        </p:nvPicPr>
        <p:blipFill>
          <a:blip r:embed="rId1"/>
          <a:stretch/>
        </p:blipFill>
        <p:spPr>
          <a:xfrm>
            <a:off x="78480" y="1640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70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7D7C583-5B0F-4C66-9F14-45E52EDDC39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0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03" name="Picture 15" descr=""/>
          <p:cNvPicPr/>
          <p:nvPr/>
        </p:nvPicPr>
        <p:blipFill>
          <a:blip r:embed="rId2"/>
          <a:stretch/>
        </p:blipFill>
        <p:spPr>
          <a:xfrm>
            <a:off x="2227680" y="175248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704" name="Picture 10" descr=""/>
          <p:cNvPicPr/>
          <p:nvPr/>
        </p:nvPicPr>
        <p:blipFill>
          <a:blip r:embed="rId3"/>
          <a:stretch/>
        </p:blipFill>
        <p:spPr>
          <a:xfrm>
            <a:off x="614880" y="15285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705" name="Picture 11" descr=""/>
          <p:cNvPicPr/>
          <p:nvPr/>
        </p:nvPicPr>
        <p:blipFill>
          <a:blip r:embed="rId4"/>
          <a:stretch/>
        </p:blipFill>
        <p:spPr>
          <a:xfrm>
            <a:off x="6054480" y="38098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706" name="Picture 12" descr=""/>
          <p:cNvPicPr/>
          <p:nvPr/>
        </p:nvPicPr>
        <p:blipFill>
          <a:blip r:embed="rId5"/>
          <a:stretch/>
        </p:blipFill>
        <p:spPr>
          <a:xfrm>
            <a:off x="4445280" y="38368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707" name="Picture 25" descr=""/>
          <p:cNvPicPr/>
          <p:nvPr/>
        </p:nvPicPr>
        <p:blipFill>
          <a:blip r:embed="rId6"/>
          <a:stretch/>
        </p:blipFill>
        <p:spPr>
          <a:xfrm>
            <a:off x="10661400" y="396252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708" name="Picture 26" descr=""/>
          <p:cNvPicPr/>
          <p:nvPr/>
        </p:nvPicPr>
        <p:blipFill>
          <a:blip r:embed="rId7"/>
          <a:stretch/>
        </p:blipFill>
        <p:spPr>
          <a:xfrm>
            <a:off x="9768240" y="391104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709" name="Picture 27" descr=""/>
          <p:cNvPicPr/>
          <p:nvPr/>
        </p:nvPicPr>
        <p:blipFill>
          <a:blip r:embed="rId8"/>
          <a:stretch/>
        </p:blipFill>
        <p:spPr>
          <a:xfrm>
            <a:off x="10662840" y="152388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710" name="Picture 28" descr=""/>
          <p:cNvPicPr/>
          <p:nvPr/>
        </p:nvPicPr>
        <p:blipFill>
          <a:blip r:embed="rId9"/>
          <a:stretch/>
        </p:blipFill>
        <p:spPr>
          <a:xfrm>
            <a:off x="9770040" y="15264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711" name="Picture 30" descr=""/>
          <p:cNvPicPr/>
          <p:nvPr/>
        </p:nvPicPr>
        <p:blipFill>
          <a:blip r:embed="rId10"/>
          <a:stretch/>
        </p:blipFill>
        <p:spPr>
          <a:xfrm>
            <a:off x="9768240" y="312804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712" name="Picture 31" descr=""/>
          <p:cNvPicPr/>
          <p:nvPr/>
        </p:nvPicPr>
        <p:blipFill>
          <a:blip r:embed="rId11"/>
          <a:stretch/>
        </p:blipFill>
        <p:spPr>
          <a:xfrm>
            <a:off x="10661400" y="234648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713" name="Picture 32" descr=""/>
          <p:cNvPicPr/>
          <p:nvPr/>
        </p:nvPicPr>
        <p:blipFill>
          <a:blip r:embed="rId12"/>
          <a:stretch/>
        </p:blipFill>
        <p:spPr>
          <a:xfrm>
            <a:off x="9770040" y="23436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714" name="Picture 33" descr=""/>
          <p:cNvPicPr/>
          <p:nvPr/>
        </p:nvPicPr>
        <p:blipFill>
          <a:blip r:embed="rId13"/>
          <a:stretch/>
        </p:blipFill>
        <p:spPr>
          <a:xfrm>
            <a:off x="10662120" y="3121560"/>
            <a:ext cx="614160" cy="61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icture 16" descr=""/>
          <p:cNvPicPr/>
          <p:nvPr/>
        </p:nvPicPr>
        <p:blipFill>
          <a:blip r:embed="rId1"/>
          <a:stretch/>
        </p:blipFill>
        <p:spPr>
          <a:xfrm>
            <a:off x="78480" y="1640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71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C860A0B-7860-46C8-AF55-7285435687F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1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18" name="Picture 15" descr=""/>
          <p:cNvPicPr/>
          <p:nvPr/>
        </p:nvPicPr>
        <p:blipFill>
          <a:blip r:embed="rId2"/>
          <a:stretch/>
        </p:blipFill>
        <p:spPr>
          <a:xfrm>
            <a:off x="2227680" y="175248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719" name="Picture 10" descr=""/>
          <p:cNvPicPr/>
          <p:nvPr/>
        </p:nvPicPr>
        <p:blipFill>
          <a:blip r:embed="rId3"/>
          <a:stretch/>
        </p:blipFill>
        <p:spPr>
          <a:xfrm>
            <a:off x="614880" y="15285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720" name="Picture 11" descr=""/>
          <p:cNvPicPr/>
          <p:nvPr/>
        </p:nvPicPr>
        <p:blipFill>
          <a:blip r:embed="rId4"/>
          <a:stretch/>
        </p:blipFill>
        <p:spPr>
          <a:xfrm>
            <a:off x="6054480" y="38098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721" name="Picture 12" descr=""/>
          <p:cNvPicPr/>
          <p:nvPr/>
        </p:nvPicPr>
        <p:blipFill>
          <a:blip r:embed="rId5"/>
          <a:stretch/>
        </p:blipFill>
        <p:spPr>
          <a:xfrm>
            <a:off x="3013560" y="14929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722" name="Picture 23" descr=""/>
          <p:cNvPicPr/>
          <p:nvPr/>
        </p:nvPicPr>
        <p:blipFill>
          <a:blip r:embed="rId6"/>
          <a:stretch/>
        </p:blipFill>
        <p:spPr>
          <a:xfrm>
            <a:off x="10649160" y="463608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723" name="Picture 24" descr=""/>
          <p:cNvPicPr/>
          <p:nvPr/>
        </p:nvPicPr>
        <p:blipFill>
          <a:blip r:embed="rId7"/>
          <a:stretch/>
        </p:blipFill>
        <p:spPr>
          <a:xfrm>
            <a:off x="9791640" y="465948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724" name="Picture 25" descr=""/>
          <p:cNvPicPr/>
          <p:nvPr/>
        </p:nvPicPr>
        <p:blipFill>
          <a:blip r:embed="rId8"/>
          <a:stretch/>
        </p:blipFill>
        <p:spPr>
          <a:xfrm>
            <a:off x="10661400" y="396252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725" name="Picture 26" descr=""/>
          <p:cNvPicPr/>
          <p:nvPr/>
        </p:nvPicPr>
        <p:blipFill>
          <a:blip r:embed="rId9"/>
          <a:stretch/>
        </p:blipFill>
        <p:spPr>
          <a:xfrm>
            <a:off x="9768240" y="391104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726" name="Picture 27" descr=""/>
          <p:cNvPicPr/>
          <p:nvPr/>
        </p:nvPicPr>
        <p:blipFill>
          <a:blip r:embed="rId10"/>
          <a:stretch/>
        </p:blipFill>
        <p:spPr>
          <a:xfrm>
            <a:off x="10662840" y="152388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727" name="Picture 28" descr=""/>
          <p:cNvPicPr/>
          <p:nvPr/>
        </p:nvPicPr>
        <p:blipFill>
          <a:blip r:embed="rId11"/>
          <a:stretch/>
        </p:blipFill>
        <p:spPr>
          <a:xfrm>
            <a:off x="9770040" y="15264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728" name="Picture 30" descr=""/>
          <p:cNvPicPr/>
          <p:nvPr/>
        </p:nvPicPr>
        <p:blipFill>
          <a:blip r:embed="rId12"/>
          <a:stretch/>
        </p:blipFill>
        <p:spPr>
          <a:xfrm>
            <a:off x="9768240" y="312804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729" name="Picture 31" descr=""/>
          <p:cNvPicPr/>
          <p:nvPr/>
        </p:nvPicPr>
        <p:blipFill>
          <a:blip r:embed="rId13"/>
          <a:stretch/>
        </p:blipFill>
        <p:spPr>
          <a:xfrm>
            <a:off x="10661400" y="234648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730" name="Picture 32" descr=""/>
          <p:cNvPicPr/>
          <p:nvPr/>
        </p:nvPicPr>
        <p:blipFill>
          <a:blip r:embed="rId14"/>
          <a:stretch/>
        </p:blipFill>
        <p:spPr>
          <a:xfrm>
            <a:off x="9770040" y="23436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731" name="Picture 33" descr=""/>
          <p:cNvPicPr/>
          <p:nvPr/>
        </p:nvPicPr>
        <p:blipFill>
          <a:blip r:embed="rId15"/>
          <a:stretch/>
        </p:blipFill>
        <p:spPr>
          <a:xfrm>
            <a:off x="10662120" y="3121560"/>
            <a:ext cx="614160" cy="61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Picture 16" descr=""/>
          <p:cNvPicPr/>
          <p:nvPr/>
        </p:nvPicPr>
        <p:blipFill>
          <a:blip r:embed="rId1"/>
          <a:stretch/>
        </p:blipFill>
        <p:spPr>
          <a:xfrm>
            <a:off x="78480" y="1640520"/>
            <a:ext cx="3577680" cy="3577680"/>
          </a:xfrm>
          <a:prstGeom prst="rect">
            <a:avLst/>
          </a:prstGeom>
          <a:ln>
            <a:noFill/>
          </a:ln>
        </p:spPr>
      </p:pic>
      <p:sp>
        <p:nvSpPr>
          <p:cNvPr id="73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DFE0D2E-7A6D-4EC6-A636-29A6B43A6B5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3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735" name="Picture 15" descr=""/>
          <p:cNvPicPr/>
          <p:nvPr/>
        </p:nvPicPr>
        <p:blipFill>
          <a:blip r:embed="rId2"/>
          <a:stretch/>
        </p:blipFill>
        <p:spPr>
          <a:xfrm>
            <a:off x="2227680" y="175248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736" name="Picture 10" descr=""/>
          <p:cNvPicPr/>
          <p:nvPr/>
        </p:nvPicPr>
        <p:blipFill>
          <a:blip r:embed="rId3"/>
          <a:stretch/>
        </p:blipFill>
        <p:spPr>
          <a:xfrm>
            <a:off x="524880" y="14317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737" name="Picture 12" descr=""/>
          <p:cNvPicPr/>
          <p:nvPr/>
        </p:nvPicPr>
        <p:blipFill>
          <a:blip r:embed="rId4"/>
          <a:stretch/>
        </p:blipFill>
        <p:spPr>
          <a:xfrm>
            <a:off x="6061320" y="38098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738" name="Picture 26" descr=""/>
          <p:cNvPicPr/>
          <p:nvPr/>
        </p:nvPicPr>
        <p:blipFill>
          <a:blip r:embed="rId5"/>
          <a:stretch/>
        </p:blipFill>
        <p:spPr>
          <a:xfrm>
            <a:off x="9828360" y="545976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739" name="Picture 28" descr=""/>
          <p:cNvPicPr/>
          <p:nvPr/>
        </p:nvPicPr>
        <p:blipFill>
          <a:blip r:embed="rId6"/>
          <a:stretch/>
        </p:blipFill>
        <p:spPr>
          <a:xfrm>
            <a:off x="3083040" y="147276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740" name="Picture 30" descr=""/>
          <p:cNvPicPr/>
          <p:nvPr/>
        </p:nvPicPr>
        <p:blipFill>
          <a:blip r:embed="rId7"/>
          <a:stretch/>
        </p:blipFill>
        <p:spPr>
          <a:xfrm>
            <a:off x="10649160" y="463608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741" name="Picture 31" descr=""/>
          <p:cNvPicPr/>
          <p:nvPr/>
        </p:nvPicPr>
        <p:blipFill>
          <a:blip r:embed="rId8"/>
          <a:stretch/>
        </p:blipFill>
        <p:spPr>
          <a:xfrm>
            <a:off x="9791640" y="465948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742" name="Picture 32" descr=""/>
          <p:cNvPicPr/>
          <p:nvPr/>
        </p:nvPicPr>
        <p:blipFill>
          <a:blip r:embed="rId9"/>
          <a:stretch/>
        </p:blipFill>
        <p:spPr>
          <a:xfrm>
            <a:off x="10661400" y="396252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743" name="Picture 33" descr=""/>
          <p:cNvPicPr/>
          <p:nvPr/>
        </p:nvPicPr>
        <p:blipFill>
          <a:blip r:embed="rId10"/>
          <a:stretch/>
        </p:blipFill>
        <p:spPr>
          <a:xfrm>
            <a:off x="9768240" y="391104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744" name="Picture 34" descr=""/>
          <p:cNvPicPr/>
          <p:nvPr/>
        </p:nvPicPr>
        <p:blipFill>
          <a:blip r:embed="rId11"/>
          <a:stretch/>
        </p:blipFill>
        <p:spPr>
          <a:xfrm>
            <a:off x="10662840" y="542376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745" name="Picture 35" descr=""/>
          <p:cNvPicPr/>
          <p:nvPr/>
        </p:nvPicPr>
        <p:blipFill>
          <a:blip r:embed="rId12"/>
          <a:stretch/>
        </p:blipFill>
        <p:spPr>
          <a:xfrm>
            <a:off x="9770040" y="15264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746" name="Picture 36" descr=""/>
          <p:cNvPicPr/>
          <p:nvPr/>
        </p:nvPicPr>
        <p:blipFill>
          <a:blip r:embed="rId13"/>
          <a:stretch/>
        </p:blipFill>
        <p:spPr>
          <a:xfrm>
            <a:off x="9768240" y="3128040"/>
            <a:ext cx="613080" cy="613080"/>
          </a:xfrm>
          <a:prstGeom prst="rect">
            <a:avLst/>
          </a:prstGeom>
          <a:ln>
            <a:noFill/>
          </a:ln>
        </p:spPr>
      </p:pic>
      <p:pic>
        <p:nvPicPr>
          <p:cNvPr id="747" name="Picture 37" descr=""/>
          <p:cNvPicPr/>
          <p:nvPr/>
        </p:nvPicPr>
        <p:blipFill>
          <a:blip r:embed="rId14"/>
          <a:stretch/>
        </p:blipFill>
        <p:spPr>
          <a:xfrm>
            <a:off x="10661400" y="2346480"/>
            <a:ext cx="589320" cy="589320"/>
          </a:xfrm>
          <a:prstGeom prst="rect">
            <a:avLst/>
          </a:prstGeom>
          <a:ln>
            <a:noFill/>
          </a:ln>
        </p:spPr>
      </p:pic>
      <p:pic>
        <p:nvPicPr>
          <p:cNvPr id="748" name="Picture 38" descr=""/>
          <p:cNvPicPr/>
          <p:nvPr/>
        </p:nvPicPr>
        <p:blipFill>
          <a:blip r:embed="rId15"/>
          <a:stretch/>
        </p:blipFill>
        <p:spPr>
          <a:xfrm>
            <a:off x="9770040" y="234360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749" name="Picture 39" descr=""/>
          <p:cNvPicPr/>
          <p:nvPr/>
        </p:nvPicPr>
        <p:blipFill>
          <a:blip r:embed="rId16"/>
          <a:stretch/>
        </p:blipFill>
        <p:spPr>
          <a:xfrm>
            <a:off x="10662120" y="3121560"/>
            <a:ext cx="614160" cy="614160"/>
          </a:xfrm>
          <a:prstGeom prst="rect">
            <a:avLst/>
          </a:prstGeom>
          <a:ln>
            <a:noFill/>
          </a:ln>
        </p:spPr>
      </p:pic>
      <p:pic>
        <p:nvPicPr>
          <p:cNvPr id="750" name="Picture 40" descr=""/>
          <p:cNvPicPr/>
          <p:nvPr/>
        </p:nvPicPr>
        <p:blipFill>
          <a:blip r:embed="rId17"/>
          <a:stretch/>
        </p:blipFill>
        <p:spPr>
          <a:xfrm>
            <a:off x="10662840" y="1523880"/>
            <a:ext cx="613080" cy="613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67" dur="indefinite" restart="never" nodeType="tmRoot">
          <p:childTnLst>
            <p:seq>
              <p:cTn id="268" dur="indefinite" nodeType="mainSeq">
                <p:childTnLst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8C7DAAD5-BCB1-44F4-B150-10C7F6B5941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5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753" name="Table 3"/>
          <p:cNvGraphicFramePr/>
          <p:nvPr/>
        </p:nvGraphicFramePr>
        <p:xfrm>
          <a:off x="1676880" y="312408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54" name="Table 4"/>
          <p:cNvGraphicFramePr/>
          <p:nvPr/>
        </p:nvGraphicFramePr>
        <p:xfrm>
          <a:off x="5486760" y="312408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55" name="Table 5"/>
          <p:cNvGraphicFramePr/>
          <p:nvPr/>
        </p:nvGraphicFramePr>
        <p:xfrm>
          <a:off x="9278640" y="312408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56" name="CustomShape 6"/>
          <p:cNvSpPr/>
          <p:nvPr/>
        </p:nvSpPr>
        <p:spPr>
          <a:xfrm>
            <a:off x="-101520" y="1386000"/>
            <a:ext cx="87847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Order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 all possible ways int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k slots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Pick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each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item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only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once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75" dur="indefinite" restart="never" nodeType="tmRoot">
          <p:childTnLst>
            <p:seq>
              <p:cTn id="276" dur="indefinite" nodeType="mainSeq">
                <p:childTnLst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EFCCD08-EF4B-4AAC-9671-B71E99FF013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65" name="Picture 19" descr=""/>
          <p:cNvPicPr/>
          <p:nvPr/>
        </p:nvPicPr>
        <p:blipFill>
          <a:blip r:embed="rId1"/>
          <a:stretch/>
        </p:blipFill>
        <p:spPr>
          <a:xfrm>
            <a:off x="8830800" y="10684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166" name="Picture 20" descr=""/>
          <p:cNvPicPr/>
          <p:nvPr/>
        </p:nvPicPr>
        <p:blipFill>
          <a:blip r:embed="rId2"/>
          <a:stretch/>
        </p:blipFill>
        <p:spPr>
          <a:xfrm>
            <a:off x="8830800" y="37339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167" name="Picture 21" descr=""/>
          <p:cNvPicPr/>
          <p:nvPr/>
        </p:nvPicPr>
        <p:blipFill>
          <a:blip r:embed="rId3"/>
          <a:stretch/>
        </p:blipFill>
        <p:spPr>
          <a:xfrm>
            <a:off x="1069920" y="171792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168" name="Picture 22" descr=""/>
          <p:cNvPicPr/>
          <p:nvPr/>
        </p:nvPicPr>
        <p:blipFill>
          <a:blip r:embed="rId4"/>
          <a:stretch/>
        </p:blipFill>
        <p:spPr>
          <a:xfrm>
            <a:off x="2720880" y="183564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169" name="Picture 24" descr=""/>
          <p:cNvPicPr/>
          <p:nvPr/>
        </p:nvPicPr>
        <p:blipFill>
          <a:blip r:embed="rId5"/>
          <a:stretch/>
        </p:blipFill>
        <p:spPr>
          <a:xfrm>
            <a:off x="-561960" y="160020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170" name="Picture 23" descr=""/>
          <p:cNvPicPr/>
          <p:nvPr/>
        </p:nvPicPr>
        <p:blipFill>
          <a:blip r:embed="rId6"/>
          <a:stretch/>
        </p:blipFill>
        <p:spPr>
          <a:xfrm>
            <a:off x="-230040" y="124668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5256360" y="723960"/>
            <a:ext cx="2674440" cy="853920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How to order them in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</a:rPr>
              <a:t>two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 chairs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ABC301D-4EB8-4486-894D-20F5132577B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5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759" name="Table 3"/>
          <p:cNvGraphicFramePr/>
          <p:nvPr/>
        </p:nvGraphicFramePr>
        <p:xfrm>
          <a:off x="1680120" y="313812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60" name="Table 4"/>
          <p:cNvGraphicFramePr/>
          <p:nvPr/>
        </p:nvGraphicFramePr>
        <p:xfrm>
          <a:off x="5490000" y="313812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61" name="Table 5"/>
          <p:cNvGraphicFramePr/>
          <p:nvPr/>
        </p:nvGraphicFramePr>
        <p:xfrm>
          <a:off x="9281880" y="313812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62" name="Table 6"/>
          <p:cNvGraphicFramePr/>
          <p:nvPr/>
        </p:nvGraphicFramePr>
        <p:xfrm>
          <a:off x="918000" y="420516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63" name="Table 7"/>
          <p:cNvGraphicFramePr/>
          <p:nvPr/>
        </p:nvGraphicFramePr>
        <p:xfrm>
          <a:off x="2652480" y="420516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64" name="Table 8"/>
          <p:cNvGraphicFramePr/>
          <p:nvPr/>
        </p:nvGraphicFramePr>
        <p:xfrm>
          <a:off x="4822200" y="420516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65" name="Table 9"/>
          <p:cNvGraphicFramePr/>
          <p:nvPr/>
        </p:nvGraphicFramePr>
        <p:xfrm>
          <a:off x="6556680" y="420516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66" name="Table 10"/>
          <p:cNvGraphicFramePr/>
          <p:nvPr/>
        </p:nvGraphicFramePr>
        <p:xfrm>
          <a:off x="8519760" y="420516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67" name="Table 11"/>
          <p:cNvGraphicFramePr/>
          <p:nvPr/>
        </p:nvGraphicFramePr>
        <p:xfrm>
          <a:off x="10254240" y="420516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68" name="CustomShape 12"/>
          <p:cNvSpPr/>
          <p:nvPr/>
        </p:nvSpPr>
        <p:spPr>
          <a:xfrm flipH="1">
            <a:off x="1352880" y="3595320"/>
            <a:ext cx="86832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13"/>
          <p:cNvSpPr/>
          <p:nvPr/>
        </p:nvSpPr>
        <p:spPr>
          <a:xfrm>
            <a:off x="2221560" y="3595320"/>
            <a:ext cx="86544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14"/>
          <p:cNvSpPr/>
          <p:nvPr/>
        </p:nvSpPr>
        <p:spPr>
          <a:xfrm flipH="1">
            <a:off x="5257080" y="3595320"/>
            <a:ext cx="77400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1" name="CustomShape 15"/>
          <p:cNvSpPr/>
          <p:nvPr/>
        </p:nvSpPr>
        <p:spPr>
          <a:xfrm>
            <a:off x="6031440" y="3595320"/>
            <a:ext cx="95976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16"/>
          <p:cNvSpPr/>
          <p:nvPr/>
        </p:nvSpPr>
        <p:spPr>
          <a:xfrm flipH="1">
            <a:off x="8954280" y="3595320"/>
            <a:ext cx="86832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17"/>
          <p:cNvSpPr/>
          <p:nvPr/>
        </p:nvSpPr>
        <p:spPr>
          <a:xfrm>
            <a:off x="9823320" y="3595320"/>
            <a:ext cx="86544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18"/>
          <p:cNvSpPr/>
          <p:nvPr/>
        </p:nvSpPr>
        <p:spPr>
          <a:xfrm>
            <a:off x="-101520" y="1386000"/>
            <a:ext cx="87847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Order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 all possible ways int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k slots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Pick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each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item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only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once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85" dur="indefinite" restart="never" nodeType="tmRoot">
          <p:childTnLst>
            <p:seq>
              <p:cTn id="286" dur="indefinite" nodeType="mainSeq">
                <p:childTnLst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Generates all possible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variations of k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from a set of elements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You can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pick 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an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item once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852FD25-AEA6-4F1C-A767-95459568654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7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Generate 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8" name="CustomShape 4"/>
          <p:cNvSpPr/>
          <p:nvPr/>
        </p:nvSpPr>
        <p:spPr>
          <a:xfrm>
            <a:off x="3579840" y="3084480"/>
            <a:ext cx="2742840" cy="22849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C 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C B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79" name="CustomShape 5"/>
          <p:cNvSpPr/>
          <p:nvPr/>
        </p:nvSpPr>
        <p:spPr>
          <a:xfrm>
            <a:off x="1346040" y="3236040"/>
            <a:ext cx="1218960" cy="947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 B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80" name="CustomShape 6"/>
          <p:cNvSpPr/>
          <p:nvPr/>
        </p:nvSpPr>
        <p:spPr>
          <a:xfrm>
            <a:off x="2883240" y="3288240"/>
            <a:ext cx="378000" cy="482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1" name="Picture 2" descr=""/>
          <p:cNvPicPr/>
          <p:nvPr/>
        </p:nvPicPr>
        <p:blipFill>
          <a:blip r:embed="rId1"/>
          <a:stretch/>
        </p:blipFill>
        <p:spPr>
          <a:xfrm>
            <a:off x="7237440" y="3352680"/>
            <a:ext cx="3706560" cy="71280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531720" y="1143000"/>
            <a:ext cx="11124720" cy="5193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public static void Gen(int index)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(index &gt;=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Console.WriteLine(string.Join(" ", vari));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(int i = 0; i &lt; elements.Length;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(!used[i])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used[i] = true;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vari[index] = elements[i];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Gen(index + 1);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used[i] = false;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83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44D166A-E729-4C21-913E-CE64547CD591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8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Variations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5" name="CustomShape 4"/>
          <p:cNvSpPr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5"/>
          <p:cNvSpPr/>
          <p:nvPr/>
        </p:nvSpPr>
        <p:spPr>
          <a:xfrm>
            <a:off x="6551640" y="4694400"/>
            <a:ext cx="5105160" cy="1679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elements = new int[n];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vari = new int[k]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used = new bool[n];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Permute(0);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99F3A8D-7486-4248-919D-BF2F6BC2314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8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 Count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789" name="Table 3"/>
          <p:cNvGraphicFramePr/>
          <p:nvPr/>
        </p:nvGraphicFramePr>
        <p:xfrm>
          <a:off x="4747320" y="2743200"/>
          <a:ext cx="1880280" cy="370440"/>
        </p:xfrm>
        <a:graphic>
          <a:graphicData uri="http://schemas.openxmlformats.org/drawingml/2006/table">
            <a:tbl>
              <a:tblPr/>
              <a:tblGrid>
                <a:gridCol w="470160"/>
                <a:gridCol w="470160"/>
                <a:gridCol w="470160"/>
                <a:gridCol w="47016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90" name="CustomShape 4"/>
          <p:cNvSpPr/>
          <p:nvPr/>
        </p:nvSpPr>
        <p:spPr>
          <a:xfrm>
            <a:off x="-149400" y="1386000"/>
            <a:ext cx="92293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Order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two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from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 all possible ways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How many ways are there?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91" name="CustomShape 5"/>
          <p:cNvSpPr/>
          <p:nvPr/>
        </p:nvSpPr>
        <p:spPr>
          <a:xfrm>
            <a:off x="7542360" y="4648320"/>
            <a:ext cx="2830680" cy="426960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12 different ways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92" name="CustomShape 6"/>
          <p:cNvSpPr/>
          <p:nvPr/>
        </p:nvSpPr>
        <p:spPr>
          <a:xfrm>
            <a:off x="4570560" y="4343400"/>
            <a:ext cx="34484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=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93" name="CustomShape 7"/>
          <p:cNvSpPr/>
          <p:nvPr/>
        </p:nvSpPr>
        <p:spPr>
          <a:xfrm>
            <a:off x="4570560" y="4343400"/>
            <a:ext cx="3448440" cy="1200240"/>
          </a:xfrm>
          <a:prstGeom prst="rect">
            <a:avLst/>
          </a:prstGeom>
          <a:blipFill rotWithShape="0">
            <a:blip r:embed="rId1"/>
            <a:stretch>
              <a:fillRect l="0" t="0" r="0" b="-101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Calibri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794" name="Table 8"/>
          <p:cNvGraphicFramePr/>
          <p:nvPr/>
        </p:nvGraphicFramePr>
        <p:xfrm>
          <a:off x="5163840" y="360360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57560"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95" name="CustomShape 9"/>
          <p:cNvSpPr/>
          <p:nvPr/>
        </p:nvSpPr>
        <p:spPr>
          <a:xfrm>
            <a:off x="5233320" y="3570480"/>
            <a:ext cx="40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96" name="CustomShape 10"/>
          <p:cNvSpPr/>
          <p:nvPr/>
        </p:nvSpPr>
        <p:spPr>
          <a:xfrm>
            <a:off x="5765400" y="3570480"/>
            <a:ext cx="40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97" name="CustomShape 11"/>
          <p:cNvSpPr/>
          <p:nvPr/>
        </p:nvSpPr>
        <p:spPr>
          <a:xfrm>
            <a:off x="6640560" y="3661200"/>
            <a:ext cx="1599840" cy="426960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Multiply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17" dur="indefinite" restart="never" nodeType="tmRoot">
          <p:childTnLst>
            <p:seq>
              <p:cTn id="318" dur="indefinite" nodeType="mainSeq">
                <p:childTnLst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586E75D-7BC3-40BD-ABF1-9DF1FA9F4D7F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9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 with Repetitions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0" name="CustomShape 3"/>
          <p:cNvSpPr/>
          <p:nvPr/>
        </p:nvSpPr>
        <p:spPr>
          <a:xfrm>
            <a:off x="-29880" y="1386000"/>
            <a:ext cx="88272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Order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 all possible ways into k slots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You can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pick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 item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multiple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times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801" name="Table 4"/>
          <p:cNvGraphicFramePr/>
          <p:nvPr/>
        </p:nvGraphicFramePr>
        <p:xfrm>
          <a:off x="1674720" y="320040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02" name="Table 5"/>
          <p:cNvGraphicFramePr/>
          <p:nvPr/>
        </p:nvGraphicFramePr>
        <p:xfrm>
          <a:off x="5484960" y="320040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03" name="Table 6"/>
          <p:cNvGraphicFramePr/>
          <p:nvPr/>
        </p:nvGraphicFramePr>
        <p:xfrm>
          <a:off x="9276480" y="320040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04" name="Table 7"/>
          <p:cNvGraphicFramePr/>
          <p:nvPr/>
        </p:nvGraphicFramePr>
        <p:xfrm>
          <a:off x="912960" y="426708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05" name="Table 8"/>
          <p:cNvGraphicFramePr/>
          <p:nvPr/>
        </p:nvGraphicFramePr>
        <p:xfrm>
          <a:off x="2647440" y="426708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06" name="Table 9"/>
          <p:cNvGraphicFramePr/>
          <p:nvPr/>
        </p:nvGraphicFramePr>
        <p:xfrm>
          <a:off x="4817160" y="426708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07" name="Table 10"/>
          <p:cNvGraphicFramePr/>
          <p:nvPr/>
        </p:nvGraphicFramePr>
        <p:xfrm>
          <a:off x="6551640" y="426708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08" name="Table 11"/>
          <p:cNvGraphicFramePr/>
          <p:nvPr/>
        </p:nvGraphicFramePr>
        <p:xfrm>
          <a:off x="8514360" y="426708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09" name="Table 12"/>
          <p:cNvGraphicFramePr/>
          <p:nvPr/>
        </p:nvGraphicFramePr>
        <p:xfrm>
          <a:off x="10248840" y="426708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0" name="CustomShape 13"/>
          <p:cNvSpPr/>
          <p:nvPr/>
        </p:nvSpPr>
        <p:spPr>
          <a:xfrm flipH="1">
            <a:off x="1347480" y="3657600"/>
            <a:ext cx="86832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14"/>
          <p:cNvSpPr/>
          <p:nvPr/>
        </p:nvSpPr>
        <p:spPr>
          <a:xfrm>
            <a:off x="2216160" y="3657600"/>
            <a:ext cx="86544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15"/>
          <p:cNvSpPr/>
          <p:nvPr/>
        </p:nvSpPr>
        <p:spPr>
          <a:xfrm flipH="1">
            <a:off x="5251680" y="3657600"/>
            <a:ext cx="77400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16"/>
          <p:cNvSpPr/>
          <p:nvPr/>
        </p:nvSpPr>
        <p:spPr>
          <a:xfrm>
            <a:off x="6026400" y="3657600"/>
            <a:ext cx="95976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17"/>
          <p:cNvSpPr/>
          <p:nvPr/>
        </p:nvSpPr>
        <p:spPr>
          <a:xfrm flipH="1">
            <a:off x="8949240" y="3657600"/>
            <a:ext cx="86832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18"/>
          <p:cNvSpPr/>
          <p:nvPr/>
        </p:nvSpPr>
        <p:spPr>
          <a:xfrm>
            <a:off x="9817920" y="3657600"/>
            <a:ext cx="86544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16" name="Table 19"/>
          <p:cNvGraphicFramePr/>
          <p:nvPr/>
        </p:nvGraphicFramePr>
        <p:xfrm>
          <a:off x="1772280" y="501084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7" name="CustomShape 20"/>
          <p:cNvSpPr/>
          <p:nvPr/>
        </p:nvSpPr>
        <p:spPr>
          <a:xfrm flipH="1">
            <a:off x="2206080" y="3657600"/>
            <a:ext cx="9000" cy="13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18" name="Table 21"/>
          <p:cNvGraphicFramePr/>
          <p:nvPr/>
        </p:nvGraphicFramePr>
        <p:xfrm>
          <a:off x="5578200" y="501084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9" name="CustomShape 22"/>
          <p:cNvSpPr/>
          <p:nvPr/>
        </p:nvSpPr>
        <p:spPr>
          <a:xfrm flipH="1">
            <a:off x="6012720" y="3657600"/>
            <a:ext cx="12960" cy="13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20" name="Table 23"/>
          <p:cNvGraphicFramePr/>
          <p:nvPr/>
        </p:nvGraphicFramePr>
        <p:xfrm>
          <a:off x="9378720" y="501084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21" name="CustomShape 24"/>
          <p:cNvSpPr/>
          <p:nvPr/>
        </p:nvSpPr>
        <p:spPr>
          <a:xfrm flipH="1">
            <a:off x="9813600" y="3657600"/>
            <a:ext cx="4320" cy="13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339" dur="indefinite" restart="never" nodeType="tmRoot">
          <p:childTnLst>
            <p:seq>
              <p:cTn id="340" dur="indefinite" nodeType="mainSeq">
                <p:childTnLst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Generates all possible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variations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of a given elements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You can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pick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an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item multiple times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3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17B2293-FB51-42B9-BAAA-F1A6C24FF70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24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Generate Variations with Reps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5" name="CustomShape 4"/>
          <p:cNvSpPr/>
          <p:nvPr/>
        </p:nvSpPr>
        <p:spPr>
          <a:xfrm>
            <a:off x="3579840" y="2930400"/>
            <a:ext cx="2742840" cy="3382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A</a:t>
            </a:r>
            <a:br/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C 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C B</a:t>
            </a:r>
            <a:br/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C 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6" name="CustomShape 5"/>
          <p:cNvSpPr/>
          <p:nvPr/>
        </p:nvSpPr>
        <p:spPr>
          <a:xfrm>
            <a:off x="1346040" y="3081960"/>
            <a:ext cx="1218960" cy="947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 B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7" name="CustomShape 6"/>
          <p:cNvSpPr/>
          <p:nvPr/>
        </p:nvSpPr>
        <p:spPr>
          <a:xfrm>
            <a:off x="2883240" y="3134160"/>
            <a:ext cx="378000" cy="482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28" name="Picture 27" descr=""/>
          <p:cNvPicPr/>
          <p:nvPr/>
        </p:nvPicPr>
        <p:blipFill>
          <a:blip r:embed="rId1"/>
          <a:stretch/>
        </p:blipFill>
        <p:spPr>
          <a:xfrm>
            <a:off x="6780240" y="5027400"/>
            <a:ext cx="4568040" cy="103680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531720" y="1523880"/>
            <a:ext cx="11124720" cy="44614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public static void Gen(int index)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(index &gt;=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Console.WriteLine(string.Join(" ", variation));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(int i = 0; i &lt; n;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variation[index] = elements[i];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Gen(index + 1);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0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3E9CD466-8344-4EA5-AD67-095E8565D915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31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Generating 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2" name="CustomShape 4"/>
          <p:cNvSpPr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5"/>
          <p:cNvSpPr/>
          <p:nvPr/>
        </p:nvSpPr>
        <p:spPr>
          <a:xfrm>
            <a:off x="7389720" y="4705920"/>
            <a:ext cx="4266720" cy="20444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elements = new int[n];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variation = new int[k]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Permute(0);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FF80098-5FD6-4B5C-AF4E-76FE740E2C9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3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 with Reps: Iterative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836" name="Table 3"/>
          <p:cNvGraphicFramePr/>
          <p:nvPr/>
        </p:nvGraphicFramePr>
        <p:xfrm>
          <a:off x="3579840" y="2820600"/>
          <a:ext cx="837000" cy="375840"/>
        </p:xfrm>
        <a:graphic>
          <a:graphicData uri="http://schemas.openxmlformats.org/drawingml/2006/table">
            <a:tbl>
              <a:tblPr/>
              <a:tblGrid>
                <a:gridCol w="417960"/>
                <a:gridCol w="41940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837" name="CustomShape 4"/>
          <p:cNvSpPr/>
          <p:nvPr/>
        </p:nvSpPr>
        <p:spPr>
          <a:xfrm>
            <a:off x="4207680" y="3424680"/>
            <a:ext cx="36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TextShape 5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Generating the variations for 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= 3 and </a:t>
            </a:r>
            <a:r>
              <a:rPr b="0" i="1" lang="en-US" sz="34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= 2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839" name="Table 6"/>
          <p:cNvGraphicFramePr/>
          <p:nvPr/>
        </p:nvGraphicFramePr>
        <p:xfrm>
          <a:off x="3579840" y="3925800"/>
          <a:ext cx="837000" cy="375840"/>
        </p:xfrm>
        <a:graphic>
          <a:graphicData uri="http://schemas.openxmlformats.org/drawingml/2006/table">
            <a:tbl>
              <a:tblPr/>
              <a:tblGrid>
                <a:gridCol w="417960"/>
                <a:gridCol w="41940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0" name="Table 7"/>
          <p:cNvGraphicFramePr/>
          <p:nvPr/>
        </p:nvGraphicFramePr>
        <p:xfrm>
          <a:off x="3579840" y="5018040"/>
          <a:ext cx="837000" cy="375840"/>
        </p:xfrm>
        <a:graphic>
          <a:graphicData uri="http://schemas.openxmlformats.org/drawingml/2006/table">
            <a:tbl>
              <a:tblPr/>
              <a:tblGrid>
                <a:gridCol w="417960"/>
                <a:gridCol w="41940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841" name="CustomShape 8"/>
          <p:cNvSpPr/>
          <p:nvPr/>
        </p:nvSpPr>
        <p:spPr>
          <a:xfrm>
            <a:off x="4207680" y="4549320"/>
            <a:ext cx="36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42" name="Table 9"/>
          <p:cNvGraphicFramePr/>
          <p:nvPr/>
        </p:nvGraphicFramePr>
        <p:xfrm>
          <a:off x="5472360" y="2811600"/>
          <a:ext cx="837000" cy="375840"/>
        </p:xfrm>
        <a:graphic>
          <a:graphicData uri="http://schemas.openxmlformats.org/drawingml/2006/table">
            <a:tbl>
              <a:tblPr/>
              <a:tblGrid>
                <a:gridCol w="417960"/>
                <a:gridCol w="41940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1752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843" name="CustomShape 10"/>
          <p:cNvSpPr/>
          <p:nvPr/>
        </p:nvSpPr>
        <p:spPr>
          <a:xfrm>
            <a:off x="6099840" y="2342520"/>
            <a:ext cx="36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44" name="Table 11"/>
          <p:cNvGraphicFramePr/>
          <p:nvPr/>
        </p:nvGraphicFramePr>
        <p:xfrm>
          <a:off x="5472360" y="3925800"/>
          <a:ext cx="837000" cy="375840"/>
        </p:xfrm>
        <a:graphic>
          <a:graphicData uri="http://schemas.openxmlformats.org/drawingml/2006/table">
            <a:tbl>
              <a:tblPr/>
              <a:tblGrid>
                <a:gridCol w="417960"/>
                <a:gridCol w="41940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845" name="CustomShape 12"/>
          <p:cNvSpPr/>
          <p:nvPr/>
        </p:nvSpPr>
        <p:spPr>
          <a:xfrm>
            <a:off x="6099840" y="3456720"/>
            <a:ext cx="36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46" name="Table 13"/>
          <p:cNvGraphicFramePr/>
          <p:nvPr/>
        </p:nvGraphicFramePr>
        <p:xfrm>
          <a:off x="5472360" y="5014440"/>
          <a:ext cx="837000" cy="375840"/>
        </p:xfrm>
        <a:graphic>
          <a:graphicData uri="http://schemas.openxmlformats.org/drawingml/2006/table">
            <a:tbl>
              <a:tblPr/>
              <a:tblGrid>
                <a:gridCol w="417960"/>
                <a:gridCol w="41940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847" name="CustomShape 14"/>
          <p:cNvSpPr/>
          <p:nvPr/>
        </p:nvSpPr>
        <p:spPr>
          <a:xfrm>
            <a:off x="6099840" y="4545360"/>
            <a:ext cx="36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48" name="Table 15"/>
          <p:cNvGraphicFramePr/>
          <p:nvPr/>
        </p:nvGraphicFramePr>
        <p:xfrm>
          <a:off x="7530120" y="2811600"/>
          <a:ext cx="837000" cy="375840"/>
        </p:xfrm>
        <a:graphic>
          <a:graphicData uri="http://schemas.openxmlformats.org/drawingml/2006/table">
            <a:tbl>
              <a:tblPr/>
              <a:tblGrid>
                <a:gridCol w="417960"/>
                <a:gridCol w="41940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1752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849" name="CustomShape 16"/>
          <p:cNvSpPr/>
          <p:nvPr/>
        </p:nvSpPr>
        <p:spPr>
          <a:xfrm>
            <a:off x="8157600" y="2342520"/>
            <a:ext cx="36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50" name="Table 17"/>
          <p:cNvGraphicFramePr/>
          <p:nvPr/>
        </p:nvGraphicFramePr>
        <p:xfrm>
          <a:off x="7530120" y="3925800"/>
          <a:ext cx="837000" cy="375840"/>
        </p:xfrm>
        <a:graphic>
          <a:graphicData uri="http://schemas.openxmlformats.org/drawingml/2006/table">
            <a:tbl>
              <a:tblPr/>
              <a:tblGrid>
                <a:gridCol w="417960"/>
                <a:gridCol w="41940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851" name="CustomShape 18"/>
          <p:cNvSpPr/>
          <p:nvPr/>
        </p:nvSpPr>
        <p:spPr>
          <a:xfrm>
            <a:off x="8157600" y="3456720"/>
            <a:ext cx="36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852" name="Table 19"/>
          <p:cNvGraphicFramePr/>
          <p:nvPr/>
        </p:nvGraphicFramePr>
        <p:xfrm>
          <a:off x="7530120" y="5014440"/>
          <a:ext cx="837000" cy="375840"/>
        </p:xfrm>
        <a:graphic>
          <a:graphicData uri="http://schemas.openxmlformats.org/drawingml/2006/table">
            <a:tbl>
              <a:tblPr/>
              <a:tblGrid>
                <a:gridCol w="417960"/>
                <a:gridCol w="41940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28080">
                      <a:solidFill>
                        <a:srgbClr val="ffffff"/>
                      </a:solidFill>
                    </a:lnR>
                    <a:lnT w="28080">
                      <a:solidFill>
                        <a:srgbClr val="ffffff"/>
                      </a:solidFill>
                    </a:lnT>
                    <a:lnB w="28080">
                      <a:solidFill>
                        <a:srgbClr val="ffffff"/>
                      </a:solidFill>
                    </a:lnB>
                    <a:solidFill>
                      <a:srgbClr val="c87d0e"/>
                    </a:solidFill>
                  </a:tcPr>
                </a:tc>
              </a:tr>
            </a:tbl>
          </a:graphicData>
        </a:graphic>
      </p:graphicFrame>
      <p:sp>
        <p:nvSpPr>
          <p:cNvPr id="853" name="CustomShape 20"/>
          <p:cNvSpPr/>
          <p:nvPr/>
        </p:nvSpPr>
        <p:spPr>
          <a:xfrm>
            <a:off x="8157600" y="4545360"/>
            <a:ext cx="36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21"/>
          <p:cNvSpPr/>
          <p:nvPr/>
        </p:nvSpPr>
        <p:spPr>
          <a:xfrm>
            <a:off x="5700960" y="2342520"/>
            <a:ext cx="36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22"/>
          <p:cNvSpPr/>
          <p:nvPr/>
        </p:nvSpPr>
        <p:spPr>
          <a:xfrm>
            <a:off x="7758360" y="2342520"/>
            <a:ext cx="36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87" dur="indefinite" restart="never" nodeType="tmRoot">
          <p:childTnLst>
            <p:seq>
              <p:cTn id="388" dur="indefinite" nodeType="mainSeq">
                <p:childTnLst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CustomShape 1"/>
          <p:cNvSpPr/>
          <p:nvPr/>
        </p:nvSpPr>
        <p:spPr>
          <a:xfrm>
            <a:off x="622440" y="1266480"/>
            <a:ext cx="10898280" cy="50086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/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while (true)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Print(arr);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int index = k - 1;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while (index &gt;= 0 &amp;&amp; arr[index] == n-1)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index--;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(index &lt; 0)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break;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arr[index]++;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(int i = index + 1; i &lt; k;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arr[i] = 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7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96B4E84-7292-490D-9DB5-213308B3DDCA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58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 with Reps: Iterative Algorithm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59" name="CustomShape 4"/>
          <p:cNvSpPr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5"/>
          <p:cNvSpPr/>
          <p:nvPr/>
        </p:nvSpPr>
        <p:spPr>
          <a:xfrm>
            <a:off x="7085160" y="1266480"/>
            <a:ext cx="4435560" cy="1870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/>
          <a:p>
            <a:pPr>
              <a:lnSpc>
                <a:spcPct val="105000"/>
              </a:lnSpc>
              <a:spcAft>
                <a:spcPts val="601"/>
              </a:spcAft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int n = 5;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  <a:spcAft>
                <a:spcPts val="601"/>
              </a:spcAft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int k = 3;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  <a:spcAft>
                <a:spcPts val="601"/>
              </a:spcAft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int[] arr = new int[k];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1" name="CustomShape 6"/>
          <p:cNvSpPr/>
          <p:nvPr/>
        </p:nvSpPr>
        <p:spPr>
          <a:xfrm>
            <a:off x="9523440" y="3925440"/>
            <a:ext cx="1997280" cy="42058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91440" bIns="9144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(0, 0, 0)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(0, 0, 1)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…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(4, 4, 2)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(4, 4, 3)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(4, 4, 4)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6F55E80E-8113-4679-8DD4-1705BB67FFC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6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Variations Count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864" name="Table 3"/>
          <p:cNvGraphicFramePr/>
          <p:nvPr/>
        </p:nvGraphicFramePr>
        <p:xfrm>
          <a:off x="4747320" y="2743200"/>
          <a:ext cx="1880280" cy="370440"/>
        </p:xfrm>
        <a:graphic>
          <a:graphicData uri="http://schemas.openxmlformats.org/drawingml/2006/table">
            <a:tbl>
              <a:tblPr/>
              <a:tblGrid>
                <a:gridCol w="470160"/>
                <a:gridCol w="470160"/>
                <a:gridCol w="470160"/>
                <a:gridCol w="47016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65" name="CustomShape 4"/>
          <p:cNvSpPr/>
          <p:nvPr/>
        </p:nvSpPr>
        <p:spPr>
          <a:xfrm>
            <a:off x="-154800" y="1386000"/>
            <a:ext cx="92401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Order two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from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 all possible ways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How many ways are there?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66" name="CustomShape 5"/>
          <p:cNvSpPr/>
          <p:nvPr/>
        </p:nvSpPr>
        <p:spPr>
          <a:xfrm>
            <a:off x="7008840" y="4495680"/>
            <a:ext cx="2830680" cy="426960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16 different ways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7" name="CustomShape 6"/>
          <p:cNvSpPr/>
          <p:nvPr/>
        </p:nvSpPr>
        <p:spPr>
          <a:xfrm>
            <a:off x="4875120" y="4343400"/>
            <a:ext cx="19047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 baseline="30000">
                <a:solidFill>
                  <a:srgbClr val="ffffff"/>
                </a:solid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 =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8" name="CustomShape 7"/>
          <p:cNvSpPr/>
          <p:nvPr/>
        </p:nvSpPr>
        <p:spPr>
          <a:xfrm>
            <a:off x="4875120" y="4343400"/>
            <a:ext cx="1904760" cy="768960"/>
          </a:xfrm>
          <a:prstGeom prst="rect">
            <a:avLst/>
          </a:prstGeom>
          <a:blipFill rotWithShape="0">
            <a:blip r:embed="rId1"/>
            <a:stretch>
              <a:fillRect l="0" t="-16646" r="0" b="-3650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Calibri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869" name="Table 8"/>
          <p:cNvGraphicFramePr/>
          <p:nvPr/>
        </p:nvGraphicFramePr>
        <p:xfrm>
          <a:off x="5163840" y="360360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57560"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70" name="CustomShape 9"/>
          <p:cNvSpPr/>
          <p:nvPr/>
        </p:nvSpPr>
        <p:spPr>
          <a:xfrm>
            <a:off x="5233320" y="3570480"/>
            <a:ext cx="40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1" name="CustomShape 10"/>
          <p:cNvSpPr/>
          <p:nvPr/>
        </p:nvSpPr>
        <p:spPr>
          <a:xfrm>
            <a:off x="5765400" y="3570480"/>
            <a:ext cx="40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872" name="CustomShape 11"/>
          <p:cNvSpPr/>
          <p:nvPr/>
        </p:nvSpPr>
        <p:spPr>
          <a:xfrm>
            <a:off x="6640560" y="3661200"/>
            <a:ext cx="1599840" cy="426960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Multiply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441" dur="indefinite" restart="never" nodeType="tmRoot">
          <p:childTnLst>
            <p:seq>
              <p:cTn id="442" dur="indefinite" nodeType="mainSeq">
                <p:childTnLst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C6C52EEA-CCCC-4521-9DF2-BA10B12D9160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74" name="Picture 20" descr=""/>
          <p:cNvPicPr/>
          <p:nvPr/>
        </p:nvPicPr>
        <p:blipFill>
          <a:blip r:embed="rId1"/>
          <a:stretch/>
        </p:blipFill>
        <p:spPr>
          <a:xfrm>
            <a:off x="8830800" y="37339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175" name="Picture 21" descr=""/>
          <p:cNvPicPr/>
          <p:nvPr/>
        </p:nvPicPr>
        <p:blipFill>
          <a:blip r:embed="rId2"/>
          <a:stretch/>
        </p:blipFill>
        <p:spPr>
          <a:xfrm>
            <a:off x="1069920" y="171792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176" name="Picture 22" descr=""/>
          <p:cNvPicPr/>
          <p:nvPr/>
        </p:nvPicPr>
        <p:blipFill>
          <a:blip r:embed="rId3"/>
          <a:stretch/>
        </p:blipFill>
        <p:spPr>
          <a:xfrm>
            <a:off x="2720880" y="183564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177" name="Picture 24" descr=""/>
          <p:cNvPicPr/>
          <p:nvPr/>
        </p:nvPicPr>
        <p:blipFill>
          <a:blip r:embed="rId4"/>
          <a:stretch/>
        </p:blipFill>
        <p:spPr>
          <a:xfrm>
            <a:off x="-561960" y="160020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178" name="Picture 23" descr=""/>
          <p:cNvPicPr/>
          <p:nvPr/>
        </p:nvPicPr>
        <p:blipFill>
          <a:blip r:embed="rId5"/>
          <a:stretch/>
        </p:blipFill>
        <p:spPr>
          <a:xfrm>
            <a:off x="-230040" y="12466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179" name="Picture 19" descr=""/>
          <p:cNvPicPr/>
          <p:nvPr/>
        </p:nvPicPr>
        <p:blipFill>
          <a:blip r:embed="rId6"/>
          <a:stretch/>
        </p:blipFill>
        <p:spPr>
          <a:xfrm>
            <a:off x="1320480" y="129528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6475320" y="2685240"/>
            <a:ext cx="2674440" cy="853920"/>
          </a:xfrm>
          <a:prstGeom prst="wedgeRoundRectCallout">
            <a:avLst>
              <a:gd name="adj1" fmla="val 58697"/>
              <a:gd name="adj2" fmla="val 45597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How to order him in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</a:rPr>
              <a:t>one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 chairs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TextShape 1"/>
          <p:cNvSpPr txBox="1"/>
          <p:nvPr/>
        </p:nvSpPr>
        <p:spPr>
          <a:xfrm>
            <a:off x="912960" y="535176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74" name="Picture 4" descr=""/>
          <p:cNvPicPr/>
          <p:nvPr/>
        </p:nvPicPr>
        <p:blipFill>
          <a:blip r:embed="rId1"/>
          <a:stretch/>
        </p:blipFill>
        <p:spPr>
          <a:xfrm>
            <a:off x="5256360" y="2666880"/>
            <a:ext cx="1828440" cy="1377360"/>
          </a:xfrm>
          <a:prstGeom prst="rect">
            <a:avLst/>
          </a:prstGeom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5FEF6FF-A253-44DC-8810-0B761B27D3D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7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77" name="Picture 3" descr=""/>
          <p:cNvPicPr/>
          <p:nvPr/>
        </p:nvPicPr>
        <p:blipFill>
          <a:blip r:embed="rId1"/>
          <a:stretch/>
        </p:blipFill>
        <p:spPr>
          <a:xfrm>
            <a:off x="7533720" y="1500840"/>
            <a:ext cx="934920" cy="934920"/>
          </a:xfrm>
          <a:prstGeom prst="rect">
            <a:avLst/>
          </a:prstGeom>
          <a:ln>
            <a:noFill/>
          </a:ln>
        </p:spPr>
      </p:pic>
      <p:pic>
        <p:nvPicPr>
          <p:cNvPr id="878" name="Picture 7" descr=""/>
          <p:cNvPicPr/>
          <p:nvPr/>
        </p:nvPicPr>
        <p:blipFill>
          <a:blip r:embed="rId2"/>
          <a:stretch/>
        </p:blipFill>
        <p:spPr>
          <a:xfrm>
            <a:off x="5484960" y="1523880"/>
            <a:ext cx="911520" cy="911520"/>
          </a:xfrm>
          <a:prstGeom prst="rect">
            <a:avLst/>
          </a:prstGeom>
          <a:ln>
            <a:noFill/>
          </a:ln>
        </p:spPr>
      </p:pic>
      <p:pic>
        <p:nvPicPr>
          <p:cNvPr id="879" name="Picture 9" descr=""/>
          <p:cNvPicPr/>
          <p:nvPr/>
        </p:nvPicPr>
        <p:blipFill>
          <a:blip r:embed="rId3"/>
          <a:stretch/>
        </p:blipFill>
        <p:spPr>
          <a:xfrm>
            <a:off x="4523760" y="1452240"/>
            <a:ext cx="983520" cy="983520"/>
          </a:xfrm>
          <a:prstGeom prst="rect">
            <a:avLst/>
          </a:prstGeom>
          <a:ln>
            <a:noFill/>
          </a:ln>
        </p:spPr>
      </p:pic>
      <p:pic>
        <p:nvPicPr>
          <p:cNvPr id="880" name="Picture 11" descr=""/>
          <p:cNvPicPr/>
          <p:nvPr/>
        </p:nvPicPr>
        <p:blipFill>
          <a:blip r:embed="rId4"/>
          <a:stretch/>
        </p:blipFill>
        <p:spPr>
          <a:xfrm>
            <a:off x="6507360" y="1452240"/>
            <a:ext cx="961560" cy="961560"/>
          </a:xfrm>
          <a:prstGeom prst="rect">
            <a:avLst/>
          </a:prstGeom>
          <a:ln>
            <a:noFill/>
          </a:ln>
        </p:spPr>
      </p:pic>
      <p:pic>
        <p:nvPicPr>
          <p:cNvPr id="881" name="Picture 14" descr=""/>
          <p:cNvPicPr/>
          <p:nvPr/>
        </p:nvPicPr>
        <p:blipFill>
          <a:blip r:embed="rId5"/>
          <a:stretch/>
        </p:blipFill>
        <p:spPr>
          <a:xfrm>
            <a:off x="3454560" y="1466640"/>
            <a:ext cx="1000800" cy="1000800"/>
          </a:xfrm>
          <a:prstGeom prst="rect">
            <a:avLst/>
          </a:prstGeom>
          <a:ln>
            <a:noFill/>
          </a:ln>
        </p:spPr>
      </p:pic>
      <p:sp>
        <p:nvSpPr>
          <p:cNvPr id="882" name="CustomShape 3"/>
          <p:cNvSpPr/>
          <p:nvPr/>
        </p:nvSpPr>
        <p:spPr>
          <a:xfrm>
            <a:off x="9066240" y="1295280"/>
            <a:ext cx="1975680" cy="853920"/>
          </a:xfrm>
          <a:prstGeom prst="wedgeRoundRectCallout">
            <a:avLst>
              <a:gd name="adj1" fmla="val -63976"/>
              <a:gd name="adj2" fmla="val -46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Pick </a:t>
            </a:r>
            <a:r>
              <a:rPr b="1" lang="en-US" sz="2400" spc="-1" strike="noStrike">
                <a:solidFill>
                  <a:srgbClr val="f3cd60"/>
                </a:solidFill>
                <a:latin typeface="Calibri"/>
              </a:rPr>
              <a:t>two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 to hang out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722EA19-AD16-413B-AD92-2B34D82E907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8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85" name="Picture 9" descr=""/>
          <p:cNvPicPr/>
          <p:nvPr/>
        </p:nvPicPr>
        <p:blipFill>
          <a:blip r:embed="rId1"/>
          <a:stretch/>
        </p:blipFill>
        <p:spPr>
          <a:xfrm>
            <a:off x="6319080" y="3332880"/>
            <a:ext cx="2393280" cy="2393280"/>
          </a:xfrm>
          <a:prstGeom prst="rect">
            <a:avLst/>
          </a:prstGeom>
          <a:ln>
            <a:noFill/>
          </a:ln>
        </p:spPr>
      </p:pic>
      <p:pic>
        <p:nvPicPr>
          <p:cNvPr id="886" name="Picture 14" descr=""/>
          <p:cNvPicPr/>
          <p:nvPr/>
        </p:nvPicPr>
        <p:blipFill>
          <a:blip r:embed="rId2"/>
          <a:stretch/>
        </p:blipFill>
        <p:spPr>
          <a:xfrm>
            <a:off x="3474360" y="3358800"/>
            <a:ext cx="2514240" cy="2514240"/>
          </a:xfrm>
          <a:prstGeom prst="rect">
            <a:avLst/>
          </a:prstGeom>
          <a:ln>
            <a:noFill/>
          </a:ln>
        </p:spPr>
      </p:pic>
      <p:pic>
        <p:nvPicPr>
          <p:cNvPr id="887" name="Picture 10" descr=""/>
          <p:cNvPicPr/>
          <p:nvPr/>
        </p:nvPicPr>
        <p:blipFill>
          <a:blip r:embed="rId3"/>
          <a:stretch/>
        </p:blipFill>
        <p:spPr>
          <a:xfrm>
            <a:off x="7533720" y="1500840"/>
            <a:ext cx="934920" cy="934920"/>
          </a:xfrm>
          <a:prstGeom prst="rect">
            <a:avLst/>
          </a:prstGeom>
          <a:ln>
            <a:noFill/>
          </a:ln>
        </p:spPr>
      </p:pic>
      <p:pic>
        <p:nvPicPr>
          <p:cNvPr id="888" name="Picture 13" descr=""/>
          <p:cNvPicPr/>
          <p:nvPr/>
        </p:nvPicPr>
        <p:blipFill>
          <a:blip r:embed="rId4"/>
          <a:stretch/>
        </p:blipFill>
        <p:spPr>
          <a:xfrm>
            <a:off x="5484960" y="1523880"/>
            <a:ext cx="911520" cy="911520"/>
          </a:xfrm>
          <a:prstGeom prst="rect">
            <a:avLst/>
          </a:prstGeom>
          <a:ln>
            <a:noFill/>
          </a:ln>
        </p:spPr>
      </p:pic>
      <p:pic>
        <p:nvPicPr>
          <p:cNvPr id="889" name="Picture 15" descr=""/>
          <p:cNvPicPr/>
          <p:nvPr/>
        </p:nvPicPr>
        <p:blipFill>
          <a:blip r:embed="rId5"/>
          <a:stretch/>
        </p:blipFill>
        <p:spPr>
          <a:xfrm>
            <a:off x="6507360" y="1452240"/>
            <a:ext cx="961560" cy="9615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9F1C2AC-9C28-4876-AF10-050D274AB01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91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92" name="Picture 3" descr=""/>
          <p:cNvPicPr/>
          <p:nvPr/>
        </p:nvPicPr>
        <p:blipFill>
          <a:blip r:embed="rId1"/>
          <a:stretch/>
        </p:blipFill>
        <p:spPr>
          <a:xfrm>
            <a:off x="7521480" y="1503000"/>
            <a:ext cx="934920" cy="934920"/>
          </a:xfrm>
          <a:prstGeom prst="rect">
            <a:avLst/>
          </a:prstGeom>
          <a:ln>
            <a:noFill/>
          </a:ln>
        </p:spPr>
      </p:pic>
      <p:pic>
        <p:nvPicPr>
          <p:cNvPr id="893" name="Picture 7" descr=""/>
          <p:cNvPicPr/>
          <p:nvPr/>
        </p:nvPicPr>
        <p:blipFill>
          <a:blip r:embed="rId2"/>
          <a:stretch/>
        </p:blipFill>
        <p:spPr>
          <a:xfrm>
            <a:off x="6627960" y="3657600"/>
            <a:ext cx="2289960" cy="2289960"/>
          </a:xfrm>
          <a:prstGeom prst="rect">
            <a:avLst/>
          </a:prstGeom>
          <a:ln>
            <a:noFill/>
          </a:ln>
        </p:spPr>
      </p:pic>
      <p:pic>
        <p:nvPicPr>
          <p:cNvPr id="894" name="Picture 9" descr=""/>
          <p:cNvPicPr/>
          <p:nvPr/>
        </p:nvPicPr>
        <p:blipFill>
          <a:blip r:embed="rId3"/>
          <a:stretch/>
        </p:blipFill>
        <p:spPr>
          <a:xfrm>
            <a:off x="4464360" y="1459080"/>
            <a:ext cx="952920" cy="952920"/>
          </a:xfrm>
          <a:prstGeom prst="rect">
            <a:avLst/>
          </a:prstGeom>
          <a:ln>
            <a:noFill/>
          </a:ln>
        </p:spPr>
      </p:pic>
      <p:pic>
        <p:nvPicPr>
          <p:cNvPr id="895" name="Picture 11" descr=""/>
          <p:cNvPicPr/>
          <p:nvPr/>
        </p:nvPicPr>
        <p:blipFill>
          <a:blip r:embed="rId4"/>
          <a:stretch/>
        </p:blipFill>
        <p:spPr>
          <a:xfrm>
            <a:off x="6494760" y="1454760"/>
            <a:ext cx="961560" cy="961560"/>
          </a:xfrm>
          <a:prstGeom prst="rect">
            <a:avLst/>
          </a:prstGeom>
          <a:ln>
            <a:noFill/>
          </a:ln>
        </p:spPr>
      </p:pic>
      <p:pic>
        <p:nvPicPr>
          <p:cNvPr id="896" name="Picture 10" descr=""/>
          <p:cNvPicPr/>
          <p:nvPr/>
        </p:nvPicPr>
        <p:blipFill>
          <a:blip r:embed="rId5"/>
          <a:stretch/>
        </p:blipFill>
        <p:spPr>
          <a:xfrm>
            <a:off x="3474360" y="3358800"/>
            <a:ext cx="2514240" cy="2514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A5E1A307-3121-40D0-AADB-1E088246CFC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98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99" name="Picture 3" descr=""/>
          <p:cNvPicPr/>
          <p:nvPr/>
        </p:nvPicPr>
        <p:blipFill>
          <a:blip r:embed="rId1"/>
          <a:stretch/>
        </p:blipFill>
        <p:spPr>
          <a:xfrm>
            <a:off x="7521480" y="1501560"/>
            <a:ext cx="934920" cy="934920"/>
          </a:xfrm>
          <a:prstGeom prst="rect">
            <a:avLst/>
          </a:prstGeom>
          <a:ln>
            <a:noFill/>
          </a:ln>
        </p:spPr>
      </p:pic>
      <p:pic>
        <p:nvPicPr>
          <p:cNvPr id="900" name="Picture 7" descr=""/>
          <p:cNvPicPr/>
          <p:nvPr/>
        </p:nvPicPr>
        <p:blipFill>
          <a:blip r:embed="rId2"/>
          <a:stretch/>
        </p:blipFill>
        <p:spPr>
          <a:xfrm>
            <a:off x="5496840" y="154512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901" name="Picture 9" descr=""/>
          <p:cNvPicPr/>
          <p:nvPr/>
        </p:nvPicPr>
        <p:blipFill>
          <a:blip r:embed="rId3"/>
          <a:stretch/>
        </p:blipFill>
        <p:spPr>
          <a:xfrm>
            <a:off x="4464360" y="1457280"/>
            <a:ext cx="952920" cy="952920"/>
          </a:xfrm>
          <a:prstGeom prst="rect">
            <a:avLst/>
          </a:prstGeom>
          <a:ln>
            <a:noFill/>
          </a:ln>
        </p:spPr>
      </p:pic>
      <p:pic>
        <p:nvPicPr>
          <p:cNvPr id="902" name="Picture 11" descr=""/>
          <p:cNvPicPr/>
          <p:nvPr/>
        </p:nvPicPr>
        <p:blipFill>
          <a:blip r:embed="rId4"/>
          <a:stretch/>
        </p:blipFill>
        <p:spPr>
          <a:xfrm>
            <a:off x="6475320" y="3581280"/>
            <a:ext cx="2209320" cy="2209320"/>
          </a:xfrm>
          <a:prstGeom prst="rect">
            <a:avLst/>
          </a:prstGeom>
          <a:ln>
            <a:noFill/>
          </a:ln>
        </p:spPr>
      </p:pic>
      <p:pic>
        <p:nvPicPr>
          <p:cNvPr id="903" name="Picture 14" descr=""/>
          <p:cNvPicPr/>
          <p:nvPr/>
        </p:nvPicPr>
        <p:blipFill>
          <a:blip r:embed="rId5"/>
          <a:stretch/>
        </p:blipFill>
        <p:spPr>
          <a:xfrm>
            <a:off x="3462480" y="3429000"/>
            <a:ext cx="2514240" cy="2514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09B9630-7EA7-4570-AC68-6589F77792D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0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06" name="Picture 3" descr=""/>
          <p:cNvPicPr/>
          <p:nvPr/>
        </p:nvPicPr>
        <p:blipFill>
          <a:blip r:embed="rId1"/>
          <a:stretch/>
        </p:blipFill>
        <p:spPr>
          <a:xfrm>
            <a:off x="6551640" y="3352680"/>
            <a:ext cx="2175480" cy="2175480"/>
          </a:xfrm>
          <a:prstGeom prst="rect">
            <a:avLst/>
          </a:prstGeom>
          <a:ln>
            <a:noFill/>
          </a:ln>
        </p:spPr>
      </p:pic>
      <p:pic>
        <p:nvPicPr>
          <p:cNvPr id="907" name="Picture 7" descr=""/>
          <p:cNvPicPr/>
          <p:nvPr/>
        </p:nvPicPr>
        <p:blipFill>
          <a:blip r:embed="rId2"/>
          <a:stretch/>
        </p:blipFill>
        <p:spPr>
          <a:xfrm>
            <a:off x="5526360" y="1533960"/>
            <a:ext cx="892800" cy="892800"/>
          </a:xfrm>
          <a:prstGeom prst="rect">
            <a:avLst/>
          </a:prstGeom>
          <a:ln>
            <a:noFill/>
          </a:ln>
        </p:spPr>
      </p:pic>
      <p:pic>
        <p:nvPicPr>
          <p:cNvPr id="908" name="Picture 9" descr=""/>
          <p:cNvPicPr/>
          <p:nvPr/>
        </p:nvPicPr>
        <p:blipFill>
          <a:blip r:embed="rId3"/>
          <a:stretch/>
        </p:blipFill>
        <p:spPr>
          <a:xfrm>
            <a:off x="4494240" y="1446120"/>
            <a:ext cx="952920" cy="952920"/>
          </a:xfrm>
          <a:prstGeom prst="rect">
            <a:avLst/>
          </a:prstGeom>
          <a:ln>
            <a:noFill/>
          </a:ln>
        </p:spPr>
      </p:pic>
      <p:pic>
        <p:nvPicPr>
          <p:cNvPr id="909" name="Picture 11" descr=""/>
          <p:cNvPicPr/>
          <p:nvPr/>
        </p:nvPicPr>
        <p:blipFill>
          <a:blip r:embed="rId4"/>
          <a:stretch/>
        </p:blipFill>
        <p:spPr>
          <a:xfrm>
            <a:off x="6638400" y="1585080"/>
            <a:ext cx="852840" cy="852840"/>
          </a:xfrm>
          <a:prstGeom prst="rect">
            <a:avLst/>
          </a:prstGeom>
          <a:ln>
            <a:noFill/>
          </a:ln>
        </p:spPr>
      </p:pic>
      <p:pic>
        <p:nvPicPr>
          <p:cNvPr id="910" name="Picture 14" descr=""/>
          <p:cNvPicPr/>
          <p:nvPr/>
        </p:nvPicPr>
        <p:blipFill>
          <a:blip r:embed="rId5"/>
          <a:stretch/>
        </p:blipFill>
        <p:spPr>
          <a:xfrm>
            <a:off x="3489120" y="3187440"/>
            <a:ext cx="2514240" cy="2514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DE2FDAE-FF4F-4971-985C-A09539A1603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1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13" name="Picture 3" descr=""/>
          <p:cNvPicPr/>
          <p:nvPr/>
        </p:nvPicPr>
        <p:blipFill>
          <a:blip r:embed="rId1"/>
          <a:stretch/>
        </p:blipFill>
        <p:spPr>
          <a:xfrm>
            <a:off x="7462080" y="16318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914" name="Picture 7" descr=""/>
          <p:cNvPicPr/>
          <p:nvPr/>
        </p:nvPicPr>
        <p:blipFill>
          <a:blip r:embed="rId2"/>
          <a:stretch/>
        </p:blipFill>
        <p:spPr>
          <a:xfrm>
            <a:off x="6323040" y="3124080"/>
            <a:ext cx="2431440" cy="2431440"/>
          </a:xfrm>
          <a:prstGeom prst="rect">
            <a:avLst/>
          </a:prstGeom>
          <a:ln>
            <a:noFill/>
          </a:ln>
        </p:spPr>
      </p:pic>
      <p:pic>
        <p:nvPicPr>
          <p:cNvPr id="915" name="Picture 9" descr=""/>
          <p:cNvPicPr/>
          <p:nvPr/>
        </p:nvPicPr>
        <p:blipFill>
          <a:blip r:embed="rId3"/>
          <a:stretch/>
        </p:blipFill>
        <p:spPr>
          <a:xfrm>
            <a:off x="3530160" y="3102480"/>
            <a:ext cx="2453040" cy="2453040"/>
          </a:xfrm>
          <a:prstGeom prst="rect">
            <a:avLst/>
          </a:prstGeom>
          <a:ln>
            <a:noFill/>
          </a:ln>
        </p:spPr>
      </p:pic>
      <p:pic>
        <p:nvPicPr>
          <p:cNvPr id="916" name="Picture 11" descr=""/>
          <p:cNvPicPr/>
          <p:nvPr/>
        </p:nvPicPr>
        <p:blipFill>
          <a:blip r:embed="rId4"/>
          <a:stretch/>
        </p:blipFill>
        <p:spPr>
          <a:xfrm>
            <a:off x="6608880" y="1595160"/>
            <a:ext cx="852840" cy="852840"/>
          </a:xfrm>
          <a:prstGeom prst="rect">
            <a:avLst/>
          </a:prstGeom>
          <a:ln>
            <a:noFill/>
          </a:ln>
        </p:spPr>
      </p:pic>
      <p:pic>
        <p:nvPicPr>
          <p:cNvPr id="917" name="Picture 14" descr=""/>
          <p:cNvPicPr/>
          <p:nvPr/>
        </p:nvPicPr>
        <p:blipFill>
          <a:blip r:embed="rId5"/>
          <a:stretch/>
        </p:blipFill>
        <p:spPr>
          <a:xfrm>
            <a:off x="3198960" y="1455120"/>
            <a:ext cx="1029240" cy="1029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975672A-ABBD-4C06-A4BC-D7DB63D65B7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1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20" name="Picture 3" descr=""/>
          <p:cNvPicPr/>
          <p:nvPr/>
        </p:nvPicPr>
        <p:blipFill>
          <a:blip r:embed="rId1"/>
          <a:stretch/>
        </p:blipFill>
        <p:spPr>
          <a:xfrm>
            <a:off x="7462080" y="1631880"/>
            <a:ext cx="882360" cy="882360"/>
          </a:xfrm>
          <a:prstGeom prst="rect">
            <a:avLst/>
          </a:prstGeom>
          <a:ln>
            <a:noFill/>
          </a:ln>
        </p:spPr>
      </p:pic>
      <p:pic>
        <p:nvPicPr>
          <p:cNvPr id="921" name="Picture 7" descr=""/>
          <p:cNvPicPr/>
          <p:nvPr/>
        </p:nvPicPr>
        <p:blipFill>
          <a:blip r:embed="rId2"/>
          <a:stretch/>
        </p:blipFill>
        <p:spPr>
          <a:xfrm>
            <a:off x="5452560" y="157032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922" name="Picture 9" descr=""/>
          <p:cNvPicPr/>
          <p:nvPr/>
        </p:nvPicPr>
        <p:blipFill>
          <a:blip r:embed="rId3"/>
          <a:stretch/>
        </p:blipFill>
        <p:spPr>
          <a:xfrm>
            <a:off x="3693600" y="3097800"/>
            <a:ext cx="2453040" cy="2453040"/>
          </a:xfrm>
          <a:prstGeom prst="rect">
            <a:avLst/>
          </a:prstGeom>
          <a:ln>
            <a:noFill/>
          </a:ln>
        </p:spPr>
      </p:pic>
      <p:pic>
        <p:nvPicPr>
          <p:cNvPr id="923" name="Picture 11" descr=""/>
          <p:cNvPicPr/>
          <p:nvPr/>
        </p:nvPicPr>
        <p:blipFill>
          <a:blip r:embed="rId4"/>
          <a:stretch/>
        </p:blipFill>
        <p:spPr>
          <a:xfrm>
            <a:off x="6551640" y="3276720"/>
            <a:ext cx="2274120" cy="2274120"/>
          </a:xfrm>
          <a:prstGeom prst="rect">
            <a:avLst/>
          </a:prstGeom>
          <a:ln>
            <a:noFill/>
          </a:ln>
        </p:spPr>
      </p:pic>
      <p:pic>
        <p:nvPicPr>
          <p:cNvPr id="924" name="Picture 14" descr=""/>
          <p:cNvPicPr/>
          <p:nvPr/>
        </p:nvPicPr>
        <p:blipFill>
          <a:blip r:embed="rId5"/>
          <a:stretch/>
        </p:blipFill>
        <p:spPr>
          <a:xfrm>
            <a:off x="3198960" y="1455120"/>
            <a:ext cx="1029240" cy="1029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A06102F-AE67-427F-927D-938BF8095B37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2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27" name="Picture 3" descr=""/>
          <p:cNvPicPr/>
          <p:nvPr/>
        </p:nvPicPr>
        <p:blipFill>
          <a:blip r:embed="rId1"/>
          <a:stretch/>
        </p:blipFill>
        <p:spPr>
          <a:xfrm>
            <a:off x="6399360" y="3124080"/>
            <a:ext cx="2453040" cy="2453040"/>
          </a:xfrm>
          <a:prstGeom prst="rect">
            <a:avLst/>
          </a:prstGeom>
          <a:ln>
            <a:noFill/>
          </a:ln>
        </p:spPr>
      </p:pic>
      <p:pic>
        <p:nvPicPr>
          <p:cNvPr id="928" name="Picture 7" descr=""/>
          <p:cNvPicPr/>
          <p:nvPr/>
        </p:nvPicPr>
        <p:blipFill>
          <a:blip r:embed="rId2"/>
          <a:stretch/>
        </p:blipFill>
        <p:spPr>
          <a:xfrm>
            <a:off x="5452560" y="1573560"/>
            <a:ext cx="902520" cy="902520"/>
          </a:xfrm>
          <a:prstGeom prst="rect">
            <a:avLst/>
          </a:prstGeom>
          <a:ln>
            <a:noFill/>
          </a:ln>
        </p:spPr>
      </p:pic>
      <p:pic>
        <p:nvPicPr>
          <p:cNvPr id="929" name="Picture 9" descr=""/>
          <p:cNvPicPr/>
          <p:nvPr/>
        </p:nvPicPr>
        <p:blipFill>
          <a:blip r:embed="rId3"/>
          <a:stretch/>
        </p:blipFill>
        <p:spPr>
          <a:xfrm>
            <a:off x="3507480" y="3090240"/>
            <a:ext cx="2453040" cy="2453040"/>
          </a:xfrm>
          <a:prstGeom prst="rect">
            <a:avLst/>
          </a:prstGeom>
          <a:ln>
            <a:noFill/>
          </a:ln>
        </p:spPr>
      </p:pic>
      <p:pic>
        <p:nvPicPr>
          <p:cNvPr id="930" name="Picture 11" descr=""/>
          <p:cNvPicPr/>
          <p:nvPr/>
        </p:nvPicPr>
        <p:blipFill>
          <a:blip r:embed="rId4"/>
          <a:stretch/>
        </p:blipFill>
        <p:spPr>
          <a:xfrm>
            <a:off x="6520320" y="1589040"/>
            <a:ext cx="871560" cy="871560"/>
          </a:xfrm>
          <a:prstGeom prst="rect">
            <a:avLst/>
          </a:prstGeom>
          <a:ln>
            <a:noFill/>
          </a:ln>
        </p:spPr>
      </p:pic>
      <p:pic>
        <p:nvPicPr>
          <p:cNvPr id="931" name="Picture 14" descr=""/>
          <p:cNvPicPr/>
          <p:nvPr/>
        </p:nvPicPr>
        <p:blipFill>
          <a:blip r:embed="rId5"/>
          <a:stretch/>
        </p:blipFill>
        <p:spPr>
          <a:xfrm>
            <a:off x="3198960" y="1458000"/>
            <a:ext cx="1029240" cy="1029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DB6044B8-B9E2-4E1A-AE54-65C373D4A06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3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34" name="Picture 3" descr=""/>
          <p:cNvPicPr/>
          <p:nvPr/>
        </p:nvPicPr>
        <p:blipFill>
          <a:blip r:embed="rId1"/>
          <a:stretch/>
        </p:blipFill>
        <p:spPr>
          <a:xfrm>
            <a:off x="7392240" y="1596240"/>
            <a:ext cx="887040" cy="887040"/>
          </a:xfrm>
          <a:prstGeom prst="rect">
            <a:avLst/>
          </a:prstGeom>
          <a:ln>
            <a:noFill/>
          </a:ln>
        </p:spPr>
      </p:pic>
      <p:pic>
        <p:nvPicPr>
          <p:cNvPr id="935" name="Picture 7" descr=""/>
          <p:cNvPicPr/>
          <p:nvPr/>
        </p:nvPicPr>
        <p:blipFill>
          <a:blip r:embed="rId2"/>
          <a:stretch/>
        </p:blipFill>
        <p:spPr>
          <a:xfrm>
            <a:off x="3610080" y="31651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936" name="Picture 9" descr=""/>
          <p:cNvPicPr/>
          <p:nvPr/>
        </p:nvPicPr>
        <p:blipFill>
          <a:blip r:embed="rId3"/>
          <a:stretch/>
        </p:blipFill>
        <p:spPr>
          <a:xfrm>
            <a:off x="4393080" y="1447920"/>
            <a:ext cx="986400" cy="986400"/>
          </a:xfrm>
          <a:prstGeom prst="rect">
            <a:avLst/>
          </a:prstGeom>
          <a:ln>
            <a:noFill/>
          </a:ln>
        </p:spPr>
      </p:pic>
      <p:pic>
        <p:nvPicPr>
          <p:cNvPr id="937" name="Picture 11" descr=""/>
          <p:cNvPicPr/>
          <p:nvPr/>
        </p:nvPicPr>
        <p:blipFill>
          <a:blip r:embed="rId4"/>
          <a:stretch/>
        </p:blipFill>
        <p:spPr>
          <a:xfrm>
            <a:off x="6323040" y="3200400"/>
            <a:ext cx="2367720" cy="2367720"/>
          </a:xfrm>
          <a:prstGeom prst="rect">
            <a:avLst/>
          </a:prstGeom>
          <a:ln>
            <a:noFill/>
          </a:ln>
        </p:spPr>
      </p:pic>
      <p:pic>
        <p:nvPicPr>
          <p:cNvPr id="938" name="Picture 14" descr=""/>
          <p:cNvPicPr/>
          <p:nvPr/>
        </p:nvPicPr>
        <p:blipFill>
          <a:blip r:embed="rId5"/>
          <a:stretch/>
        </p:blipFill>
        <p:spPr>
          <a:xfrm>
            <a:off x="3198960" y="1447920"/>
            <a:ext cx="1029240" cy="1029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31486F1-EC24-4D6A-A580-1259AE94D5E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83" name="Picture 21" descr=""/>
          <p:cNvPicPr/>
          <p:nvPr/>
        </p:nvPicPr>
        <p:blipFill>
          <a:blip r:embed="rId1"/>
          <a:stretch/>
        </p:blipFill>
        <p:spPr>
          <a:xfrm>
            <a:off x="1069920" y="171792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184" name="Picture 22" descr=""/>
          <p:cNvPicPr/>
          <p:nvPr/>
        </p:nvPicPr>
        <p:blipFill>
          <a:blip r:embed="rId2"/>
          <a:stretch/>
        </p:blipFill>
        <p:spPr>
          <a:xfrm>
            <a:off x="2720880" y="183564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185" name="Picture 24" descr=""/>
          <p:cNvPicPr/>
          <p:nvPr/>
        </p:nvPicPr>
        <p:blipFill>
          <a:blip r:embed="rId3"/>
          <a:stretch/>
        </p:blipFill>
        <p:spPr>
          <a:xfrm>
            <a:off x="-561960" y="1600200"/>
            <a:ext cx="3577680" cy="3577680"/>
          </a:xfrm>
          <a:prstGeom prst="rect">
            <a:avLst/>
          </a:prstGeom>
          <a:ln>
            <a:noFill/>
          </a:ln>
        </p:spPr>
      </p:pic>
      <p:pic>
        <p:nvPicPr>
          <p:cNvPr id="186" name="Picture 23" descr=""/>
          <p:cNvPicPr/>
          <p:nvPr/>
        </p:nvPicPr>
        <p:blipFill>
          <a:blip r:embed="rId4"/>
          <a:stretch/>
        </p:blipFill>
        <p:spPr>
          <a:xfrm>
            <a:off x="-230040" y="12466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187" name="Picture 19" descr=""/>
          <p:cNvPicPr/>
          <p:nvPr/>
        </p:nvPicPr>
        <p:blipFill>
          <a:blip r:embed="rId5"/>
          <a:stretch/>
        </p:blipFill>
        <p:spPr>
          <a:xfrm>
            <a:off x="1320480" y="129528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188" name="Picture 20" descr=""/>
          <p:cNvPicPr/>
          <p:nvPr/>
        </p:nvPicPr>
        <p:blipFill>
          <a:blip r:embed="rId6"/>
          <a:stretch/>
        </p:blipFill>
        <p:spPr>
          <a:xfrm>
            <a:off x="3197160" y="1354320"/>
            <a:ext cx="2437920" cy="2437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90F64592-7A42-4C7E-932F-7D7BEF43FEE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4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41" name="Picture 3" descr=""/>
          <p:cNvPicPr/>
          <p:nvPr/>
        </p:nvPicPr>
        <p:blipFill>
          <a:blip r:embed="rId1"/>
          <a:stretch/>
        </p:blipFill>
        <p:spPr>
          <a:xfrm>
            <a:off x="6246720" y="3200400"/>
            <a:ext cx="2415240" cy="2415240"/>
          </a:xfrm>
          <a:prstGeom prst="rect">
            <a:avLst/>
          </a:prstGeom>
          <a:ln>
            <a:noFill/>
          </a:ln>
        </p:spPr>
      </p:pic>
      <p:pic>
        <p:nvPicPr>
          <p:cNvPr id="942" name="Picture 7" descr=""/>
          <p:cNvPicPr/>
          <p:nvPr/>
        </p:nvPicPr>
        <p:blipFill>
          <a:blip r:embed="rId2"/>
          <a:stretch/>
        </p:blipFill>
        <p:spPr>
          <a:xfrm>
            <a:off x="3559680" y="317772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943" name="Picture 9" descr=""/>
          <p:cNvPicPr/>
          <p:nvPr/>
        </p:nvPicPr>
        <p:blipFill>
          <a:blip r:embed="rId3"/>
          <a:stretch/>
        </p:blipFill>
        <p:spPr>
          <a:xfrm>
            <a:off x="4393080" y="1447920"/>
            <a:ext cx="986400" cy="986400"/>
          </a:xfrm>
          <a:prstGeom prst="rect">
            <a:avLst/>
          </a:prstGeom>
          <a:ln>
            <a:noFill/>
          </a:ln>
        </p:spPr>
      </p:pic>
      <p:pic>
        <p:nvPicPr>
          <p:cNvPr id="944" name="Picture 11" descr=""/>
          <p:cNvPicPr/>
          <p:nvPr/>
        </p:nvPicPr>
        <p:blipFill>
          <a:blip r:embed="rId4"/>
          <a:stretch/>
        </p:blipFill>
        <p:spPr>
          <a:xfrm>
            <a:off x="6468840" y="15962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945" name="Picture 14" descr=""/>
          <p:cNvPicPr/>
          <p:nvPr/>
        </p:nvPicPr>
        <p:blipFill>
          <a:blip r:embed="rId5"/>
          <a:stretch/>
        </p:blipFill>
        <p:spPr>
          <a:xfrm>
            <a:off x="3198960" y="1447920"/>
            <a:ext cx="1029240" cy="1029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B5707ED8-1FE1-41E5-9C7F-6F8CC0149C8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47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948" name="Picture 3" descr=""/>
          <p:cNvPicPr/>
          <p:nvPr/>
        </p:nvPicPr>
        <p:blipFill>
          <a:blip r:embed="rId1"/>
          <a:stretch/>
        </p:blipFill>
        <p:spPr>
          <a:xfrm>
            <a:off x="6399360" y="3200400"/>
            <a:ext cx="2415240" cy="2415240"/>
          </a:xfrm>
          <a:prstGeom prst="rect">
            <a:avLst/>
          </a:prstGeom>
          <a:ln>
            <a:noFill/>
          </a:ln>
        </p:spPr>
      </p:pic>
      <p:pic>
        <p:nvPicPr>
          <p:cNvPr id="949" name="Picture 7" descr=""/>
          <p:cNvPicPr/>
          <p:nvPr/>
        </p:nvPicPr>
        <p:blipFill>
          <a:blip r:embed="rId2"/>
          <a:stretch/>
        </p:blipFill>
        <p:spPr>
          <a:xfrm>
            <a:off x="5543280" y="15962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950" name="Picture 9" descr=""/>
          <p:cNvPicPr/>
          <p:nvPr/>
        </p:nvPicPr>
        <p:blipFill>
          <a:blip r:embed="rId3"/>
          <a:stretch/>
        </p:blipFill>
        <p:spPr>
          <a:xfrm>
            <a:off x="4393080" y="1447920"/>
            <a:ext cx="986400" cy="986400"/>
          </a:xfrm>
          <a:prstGeom prst="rect">
            <a:avLst/>
          </a:prstGeom>
          <a:ln>
            <a:noFill/>
          </a:ln>
        </p:spPr>
      </p:pic>
      <p:pic>
        <p:nvPicPr>
          <p:cNvPr id="951" name="Picture 11" descr=""/>
          <p:cNvPicPr/>
          <p:nvPr/>
        </p:nvPicPr>
        <p:blipFill>
          <a:blip r:embed="rId4"/>
          <a:stretch/>
        </p:blipFill>
        <p:spPr>
          <a:xfrm>
            <a:off x="3736800" y="3200400"/>
            <a:ext cx="2339280" cy="2339280"/>
          </a:xfrm>
          <a:prstGeom prst="rect">
            <a:avLst/>
          </a:prstGeom>
          <a:ln>
            <a:noFill/>
          </a:ln>
        </p:spPr>
      </p:pic>
      <p:pic>
        <p:nvPicPr>
          <p:cNvPr id="952" name="Picture 14" descr=""/>
          <p:cNvPicPr/>
          <p:nvPr/>
        </p:nvPicPr>
        <p:blipFill>
          <a:blip r:embed="rId5"/>
          <a:stretch/>
        </p:blipFill>
        <p:spPr>
          <a:xfrm>
            <a:off x="3198960" y="1447920"/>
            <a:ext cx="1029240" cy="1029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1EE5674-B603-469C-8E14-928056A7A099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5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55" name="CustomShape 3"/>
          <p:cNvSpPr/>
          <p:nvPr/>
        </p:nvSpPr>
        <p:spPr>
          <a:xfrm>
            <a:off x="309240" y="1386000"/>
            <a:ext cx="4853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Pick two</a:t>
            </a:r>
            <a:r>
              <a:rPr b="0" lang="en-US" sz="28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form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Order does not matter</a:t>
            </a:r>
            <a:endParaRPr b="0" lang="en-US" sz="2800" spc="-1" strike="noStrike">
              <a:latin typeface="Arial"/>
            </a:endParaRPr>
          </a:p>
        </p:txBody>
      </p:sp>
      <p:graphicFrame>
        <p:nvGraphicFramePr>
          <p:cNvPr id="956" name="Table 4"/>
          <p:cNvGraphicFramePr/>
          <p:nvPr/>
        </p:nvGraphicFramePr>
        <p:xfrm>
          <a:off x="2195280" y="320040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57" name="Table 5"/>
          <p:cNvGraphicFramePr/>
          <p:nvPr/>
        </p:nvGraphicFramePr>
        <p:xfrm>
          <a:off x="5484960" y="320040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58" name="Table 6"/>
          <p:cNvGraphicFramePr/>
          <p:nvPr/>
        </p:nvGraphicFramePr>
        <p:xfrm>
          <a:off x="8685360" y="320040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57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59" name="Table 7"/>
          <p:cNvGraphicFramePr/>
          <p:nvPr/>
        </p:nvGraphicFramePr>
        <p:xfrm>
          <a:off x="1433160" y="426708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60" name="Table 8"/>
          <p:cNvGraphicFramePr/>
          <p:nvPr/>
        </p:nvGraphicFramePr>
        <p:xfrm>
          <a:off x="3167640" y="426708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61" name="CustomShape 9"/>
          <p:cNvSpPr/>
          <p:nvPr/>
        </p:nvSpPr>
        <p:spPr>
          <a:xfrm flipH="1">
            <a:off x="1867680" y="3657600"/>
            <a:ext cx="86832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10"/>
          <p:cNvSpPr/>
          <p:nvPr/>
        </p:nvSpPr>
        <p:spPr>
          <a:xfrm>
            <a:off x="2736720" y="3657600"/>
            <a:ext cx="86544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63" name="Table 11"/>
          <p:cNvGraphicFramePr/>
          <p:nvPr/>
        </p:nvGraphicFramePr>
        <p:xfrm>
          <a:off x="5578200" y="5010840"/>
          <a:ext cx="86904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64" name="CustomShape 12"/>
          <p:cNvSpPr/>
          <p:nvPr/>
        </p:nvSpPr>
        <p:spPr>
          <a:xfrm flipH="1">
            <a:off x="6012720" y="3657600"/>
            <a:ext cx="12960" cy="135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  <p:timing>
    <p:tnLst>
      <p:par>
        <p:cTn id="463" dur="indefinite" restart="never" nodeType="tmRoot">
          <p:childTnLst>
            <p:seq>
              <p:cTn id="464" dur="indefinite" nodeType="mainSeq">
                <p:childTnLst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/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Generates all possible combinations from a given elements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You can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pick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each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item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only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once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6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34D80C6-C107-4DC2-9A4A-A51D509F7833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6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Generate Combinations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68" name="CustomShape 4"/>
          <p:cNvSpPr/>
          <p:nvPr/>
        </p:nvSpPr>
        <p:spPr>
          <a:xfrm>
            <a:off x="3579840" y="2930400"/>
            <a:ext cx="2742840" cy="11876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A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8" strike="noStrike">
                <a:solidFill>
                  <a:srgbClr val="fbeedc"/>
                </a:solidFill>
                <a:latin typeface="Consolas"/>
              </a:rPr>
              <a:t>B C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9" name="CustomShape 5"/>
          <p:cNvSpPr/>
          <p:nvPr/>
        </p:nvSpPr>
        <p:spPr>
          <a:xfrm>
            <a:off x="1346040" y="3081960"/>
            <a:ext cx="1218960" cy="9478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44000" rIns="144000" tIns="108000" bIns="108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 B 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70" name="CustomShape 6"/>
          <p:cNvSpPr/>
          <p:nvPr/>
        </p:nvSpPr>
        <p:spPr>
          <a:xfrm>
            <a:off x="2883240" y="3134160"/>
            <a:ext cx="378000" cy="482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71" name="Picture 2" descr=""/>
          <p:cNvPicPr/>
          <p:nvPr/>
        </p:nvPicPr>
        <p:blipFill>
          <a:blip r:embed="rId1"/>
          <a:stretch/>
        </p:blipFill>
        <p:spPr>
          <a:xfrm>
            <a:off x="5865840" y="4876920"/>
            <a:ext cx="5240160" cy="1455840"/>
          </a:xfrm>
          <a:prstGeom prst="rect">
            <a:avLst/>
          </a:prstGeom>
          <a:ln>
            <a:noFill/>
          </a:ln>
        </p:spPr>
      </p:pic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Algorithm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Comb(index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start)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Put the numbers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i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=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start … n-1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at position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index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Call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Comb(index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1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to generate the rest of the array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973" name="Group 2"/>
          <p:cNvGrpSpPr/>
          <p:nvPr/>
        </p:nvGrpSpPr>
        <p:grpSpPr>
          <a:xfrm>
            <a:off x="611280" y="3505320"/>
            <a:ext cx="3679200" cy="2563200"/>
            <a:chOff x="611280" y="3505320"/>
            <a:chExt cx="3679200" cy="2563200"/>
          </a:xfrm>
        </p:grpSpPr>
        <p:sp>
          <p:nvSpPr>
            <p:cNvPr id="974" name="CustomShape 3"/>
            <p:cNvSpPr/>
            <p:nvPr/>
          </p:nvSpPr>
          <p:spPr>
            <a:xfrm>
              <a:off x="611280" y="3962520"/>
              <a:ext cx="3679200" cy="210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CustomShape 4"/>
            <p:cNvSpPr/>
            <p:nvPr/>
          </p:nvSpPr>
          <p:spPr>
            <a:xfrm>
              <a:off x="611280" y="3505320"/>
              <a:ext cx="367920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5"/>
            <p:cNvSpPr/>
            <p:nvPr/>
          </p:nvSpPr>
          <p:spPr>
            <a:xfrm>
              <a:off x="1119960" y="3505320"/>
              <a:ext cx="26636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Comb(0,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977" name="TextShape 6"/>
          <p:cNvSpPr txBox="1"/>
          <p:nvPr/>
        </p:nvSpPr>
        <p:spPr>
          <a:xfrm>
            <a:off x="11566440" y="6524640"/>
            <a:ext cx="428400" cy="196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7CE6C6C0-D780-4910-AF6C-E53583E30474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78" name="TextShape 7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</a:rPr>
              <a:t>Algorithm: Combinations without Repetition</a:t>
            </a:r>
            <a:endParaRPr b="0" lang="en-US" sz="38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979" name="Table 8"/>
          <p:cNvGraphicFramePr/>
          <p:nvPr/>
        </p:nvGraphicFramePr>
        <p:xfrm>
          <a:off x="884520" y="4617720"/>
          <a:ext cx="311616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4960"/>
                <a:gridCol w="44640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i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80" name="CustomShape 9"/>
          <p:cNvSpPr/>
          <p:nvPr/>
        </p:nvSpPr>
        <p:spPr>
          <a:xfrm rot="16200000">
            <a:off x="2553840" y="3975480"/>
            <a:ext cx="283680" cy="256320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961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81" name="Line 10"/>
          <p:cNvSpPr/>
          <p:nvPr/>
        </p:nvSpPr>
        <p:spPr>
          <a:xfrm>
            <a:off x="1117080" y="4212360"/>
            <a:ext cx="36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11"/>
          <p:cNvSpPr/>
          <p:nvPr/>
        </p:nvSpPr>
        <p:spPr>
          <a:xfrm>
            <a:off x="1535400" y="5398920"/>
            <a:ext cx="2297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Comb(1,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i+1)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3" name="CustomShape 12"/>
          <p:cNvSpPr/>
          <p:nvPr/>
        </p:nvSpPr>
        <p:spPr>
          <a:xfrm>
            <a:off x="8508600" y="4525200"/>
            <a:ext cx="464040" cy="4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984" name="Group 13"/>
          <p:cNvGrpSpPr/>
          <p:nvPr/>
        </p:nvGrpSpPr>
        <p:grpSpPr>
          <a:xfrm>
            <a:off x="8973000" y="3505320"/>
            <a:ext cx="2607480" cy="2563200"/>
            <a:chOff x="8973000" y="3505320"/>
            <a:chExt cx="2607480" cy="2563200"/>
          </a:xfrm>
        </p:grpSpPr>
        <p:sp>
          <p:nvSpPr>
            <p:cNvPr id="985" name="CustomShape 14"/>
            <p:cNvSpPr/>
            <p:nvPr/>
          </p:nvSpPr>
          <p:spPr>
            <a:xfrm>
              <a:off x="8973000" y="3962520"/>
              <a:ext cx="2607480" cy="210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15"/>
            <p:cNvSpPr/>
            <p:nvPr/>
          </p:nvSpPr>
          <p:spPr>
            <a:xfrm>
              <a:off x="8973000" y="3505320"/>
              <a:ext cx="260748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CustomShape 16"/>
            <p:cNvSpPr/>
            <p:nvPr/>
          </p:nvSpPr>
          <p:spPr>
            <a:xfrm>
              <a:off x="8973000" y="3512880"/>
              <a:ext cx="260748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Comb(k,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988" name="CustomShape 17"/>
          <p:cNvSpPr/>
          <p:nvPr/>
        </p:nvSpPr>
        <p:spPr>
          <a:xfrm>
            <a:off x="9155160" y="4087440"/>
            <a:ext cx="222696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Print();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Stop!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9" name="CustomShape 18"/>
          <p:cNvSpPr/>
          <p:nvPr/>
        </p:nvSpPr>
        <p:spPr>
          <a:xfrm>
            <a:off x="4317840" y="4609440"/>
            <a:ext cx="464040" cy="4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990" name="Group 19"/>
          <p:cNvGrpSpPr/>
          <p:nvPr/>
        </p:nvGrpSpPr>
        <p:grpSpPr>
          <a:xfrm>
            <a:off x="4829040" y="3505320"/>
            <a:ext cx="3679200" cy="2563200"/>
            <a:chOff x="4829040" y="3505320"/>
            <a:chExt cx="3679200" cy="2563200"/>
          </a:xfrm>
        </p:grpSpPr>
        <p:sp>
          <p:nvSpPr>
            <p:cNvPr id="991" name="CustomShape 20"/>
            <p:cNvSpPr/>
            <p:nvPr/>
          </p:nvSpPr>
          <p:spPr>
            <a:xfrm>
              <a:off x="4829040" y="3962520"/>
              <a:ext cx="3679200" cy="210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21"/>
            <p:cNvSpPr/>
            <p:nvPr/>
          </p:nvSpPr>
          <p:spPr>
            <a:xfrm>
              <a:off x="4829040" y="3505320"/>
              <a:ext cx="367920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CustomShape 22"/>
            <p:cNvSpPr/>
            <p:nvPr/>
          </p:nvSpPr>
          <p:spPr>
            <a:xfrm>
              <a:off x="5338080" y="3505320"/>
              <a:ext cx="266364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Comb(1,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graphicFrame>
        <p:nvGraphicFramePr>
          <p:cNvPr id="994" name="Table 23"/>
          <p:cNvGraphicFramePr/>
          <p:nvPr/>
        </p:nvGraphicFramePr>
        <p:xfrm>
          <a:off x="5102280" y="4617720"/>
          <a:ext cx="311616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4960"/>
                <a:gridCol w="446400"/>
              </a:tblGrid>
              <a:tr h="43920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i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95" name="CustomShape 24"/>
          <p:cNvSpPr/>
          <p:nvPr/>
        </p:nvSpPr>
        <p:spPr>
          <a:xfrm rot="16200000">
            <a:off x="6952680" y="4156560"/>
            <a:ext cx="283680" cy="220104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961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96" name="Line 25"/>
          <p:cNvSpPr/>
          <p:nvPr/>
        </p:nvSpPr>
        <p:spPr>
          <a:xfrm>
            <a:off x="5765400" y="4212360"/>
            <a:ext cx="36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26"/>
          <p:cNvSpPr/>
          <p:nvPr/>
        </p:nvSpPr>
        <p:spPr>
          <a:xfrm>
            <a:off x="5947200" y="5398920"/>
            <a:ext cx="2297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Comb(2,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i+1)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CustomShape 1"/>
          <p:cNvSpPr/>
          <p:nvPr/>
        </p:nvSpPr>
        <p:spPr>
          <a:xfrm>
            <a:off x="581040" y="1236240"/>
            <a:ext cx="11027880" cy="5061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void Comb(int index, int start)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(index &gt;=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PrintCombinations();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(int i = start; i &lt; n;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arr[index] = i;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Comb(index + 1, i + 1);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99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1F6FD6A-1F0B-42FE-B460-5692AFD0156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00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 without Repetition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1" name="CustomShape 4"/>
          <p:cNvSpPr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5"/>
          <p:cNvSpPr/>
          <p:nvPr/>
        </p:nvSpPr>
        <p:spPr>
          <a:xfrm>
            <a:off x="6856560" y="4581000"/>
            <a:ext cx="4752360" cy="1751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/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int k = 3;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int n = 5;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int[] arr = new int[k];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Comb(0, 0);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F883E63B-76E7-49BE-A865-A8263B53397B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0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Combinations Count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1005" name="Table 3"/>
          <p:cNvGraphicFramePr/>
          <p:nvPr/>
        </p:nvGraphicFramePr>
        <p:xfrm>
          <a:off x="4747320" y="2535480"/>
          <a:ext cx="1880280" cy="370440"/>
        </p:xfrm>
        <a:graphic>
          <a:graphicData uri="http://schemas.openxmlformats.org/drawingml/2006/table">
            <a:tbl>
              <a:tblPr/>
              <a:tblGrid>
                <a:gridCol w="470160"/>
                <a:gridCol w="470160"/>
                <a:gridCol w="470160"/>
                <a:gridCol w="47016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06" name="CustomShape 4"/>
          <p:cNvSpPr/>
          <p:nvPr/>
        </p:nvSpPr>
        <p:spPr>
          <a:xfrm>
            <a:off x="-646560" y="1386000"/>
            <a:ext cx="133614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Pick two from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D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 all possible ways,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order does not matter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How many ways are there?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07" name="CustomShape 5"/>
          <p:cNvSpPr/>
          <p:nvPr/>
        </p:nvSpPr>
        <p:spPr>
          <a:xfrm>
            <a:off x="8067960" y="5562720"/>
            <a:ext cx="2830680" cy="426960"/>
          </a:xfrm>
          <a:prstGeom prst="wedgeRoundRectCallout">
            <a:avLst>
              <a:gd name="adj1" fmla="val -57014"/>
              <a:gd name="adj2" fmla="val -460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6 different ways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08" name="CustomShape 6"/>
          <p:cNvSpPr/>
          <p:nvPr/>
        </p:nvSpPr>
        <p:spPr>
          <a:xfrm>
            <a:off x="4570560" y="5276520"/>
            <a:ext cx="34484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</a:rPr>
              <a:t>=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9" name="CustomShape 7"/>
          <p:cNvSpPr/>
          <p:nvPr/>
        </p:nvSpPr>
        <p:spPr>
          <a:xfrm>
            <a:off x="4570560" y="5276520"/>
            <a:ext cx="3448440" cy="1136880"/>
          </a:xfrm>
          <a:prstGeom prst="rect">
            <a:avLst/>
          </a:prstGeom>
          <a:blipFill rotWithShape="0">
            <a:blip r:embed="rId1"/>
            <a:stretch>
              <a:fillRect l="0" t="0" r="0" b="-697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Calibri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010" name="Table 8"/>
          <p:cNvGraphicFramePr/>
          <p:nvPr/>
        </p:nvGraphicFramePr>
        <p:xfrm>
          <a:off x="5163840" y="339588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57560"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11" name="CustomShape 9"/>
          <p:cNvSpPr/>
          <p:nvPr/>
        </p:nvSpPr>
        <p:spPr>
          <a:xfrm>
            <a:off x="5233320" y="3363120"/>
            <a:ext cx="40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12" name="CustomShape 10"/>
          <p:cNvSpPr/>
          <p:nvPr/>
        </p:nvSpPr>
        <p:spPr>
          <a:xfrm>
            <a:off x="5765400" y="3363120"/>
            <a:ext cx="40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13" name="CustomShape 11"/>
          <p:cNvSpPr/>
          <p:nvPr/>
        </p:nvSpPr>
        <p:spPr>
          <a:xfrm>
            <a:off x="6640560" y="3453480"/>
            <a:ext cx="3263400" cy="426960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Variations n = 4, k = 2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1014" name="Table 12"/>
          <p:cNvGraphicFramePr/>
          <p:nvPr/>
        </p:nvGraphicFramePr>
        <p:xfrm>
          <a:off x="5163840" y="4144680"/>
          <a:ext cx="10825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</a:tblGrid>
              <a:tr h="457560"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15" name="CustomShape 13"/>
          <p:cNvSpPr/>
          <p:nvPr/>
        </p:nvSpPr>
        <p:spPr>
          <a:xfrm>
            <a:off x="5233320" y="4111920"/>
            <a:ext cx="40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16" name="CustomShape 14"/>
          <p:cNvSpPr/>
          <p:nvPr/>
        </p:nvSpPr>
        <p:spPr>
          <a:xfrm>
            <a:off x="5765400" y="4111920"/>
            <a:ext cx="40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17" name="CustomShape 15"/>
          <p:cNvSpPr/>
          <p:nvPr/>
        </p:nvSpPr>
        <p:spPr>
          <a:xfrm>
            <a:off x="6640560" y="4202280"/>
            <a:ext cx="3263400" cy="426960"/>
          </a:xfrm>
          <a:prstGeom prst="wedgeRoundRectCallout">
            <a:avLst>
              <a:gd name="adj1" fmla="val -60631"/>
              <a:gd name="adj2" fmla="val -3169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Permutations of n = 2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483" dur="indefinite" restart="never" nodeType="tmRoot">
          <p:childTnLst>
            <p:seq>
              <p:cTn id="484" dur="indefinite" nodeType="mainSeq">
                <p:childTnLst>
                  <p:par>
                    <p:cTn id="485" fill="hold">
                      <p:stCondLst>
                        <p:cond delay="indefinite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Algorithm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Comb(index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3200" spc="-1" strike="noStrike">
                <a:solidFill>
                  <a:srgbClr val="f3cd60"/>
                </a:solidFill>
                <a:latin typeface="Consolas"/>
              </a:rPr>
              <a:t>start)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Put the numbers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i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= 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start … n-1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at position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index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Call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Comb(index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+</a:t>
            </a:r>
            <a:r>
              <a:rPr b="1" lang="en-US" sz="3000" spc="-1" strike="noStrike">
                <a:solidFill>
                  <a:srgbClr val="f3cd60"/>
                </a:solidFill>
                <a:latin typeface="Calibri"/>
              </a:rPr>
              <a:t> 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1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onsolas"/>
              </a:rPr>
              <a:t>i</a:t>
            </a:r>
            <a:r>
              <a:rPr b="1" lang="en-US" sz="3000" spc="-1" strike="noStrike">
                <a:solidFill>
                  <a:srgbClr val="f3cd60"/>
                </a:solidFill>
                <a:latin typeface="Consolas"/>
              </a:rPr>
              <a:t>)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to generate the rest of the array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019" name="Group 2"/>
          <p:cNvGrpSpPr/>
          <p:nvPr/>
        </p:nvGrpSpPr>
        <p:grpSpPr>
          <a:xfrm>
            <a:off x="420480" y="3505320"/>
            <a:ext cx="3679200" cy="2563200"/>
            <a:chOff x="420480" y="3505320"/>
            <a:chExt cx="3679200" cy="2563200"/>
          </a:xfrm>
        </p:grpSpPr>
        <p:sp>
          <p:nvSpPr>
            <p:cNvPr id="1020" name="CustomShape 3"/>
            <p:cNvSpPr/>
            <p:nvPr/>
          </p:nvSpPr>
          <p:spPr>
            <a:xfrm>
              <a:off x="420480" y="3962520"/>
              <a:ext cx="3679200" cy="210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CustomShape 4"/>
            <p:cNvSpPr/>
            <p:nvPr/>
          </p:nvSpPr>
          <p:spPr>
            <a:xfrm>
              <a:off x="420480" y="3505320"/>
              <a:ext cx="367920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CustomShape 5"/>
            <p:cNvSpPr/>
            <p:nvPr/>
          </p:nvSpPr>
          <p:spPr>
            <a:xfrm>
              <a:off x="654840" y="3505320"/>
              <a:ext cx="32122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CombRep(0,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023" name="TextShape 6"/>
          <p:cNvSpPr txBox="1"/>
          <p:nvPr/>
        </p:nvSpPr>
        <p:spPr>
          <a:xfrm>
            <a:off x="11566440" y="6524640"/>
            <a:ext cx="428400" cy="196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F433C3D-C4AC-42CB-B9B5-C7EB1F120368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24" name="TextShape 7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3be60"/>
                </a:solidFill>
                <a:latin typeface="Calibri"/>
              </a:rPr>
              <a:t>Algorithm: Combinations with Repetition</a:t>
            </a:r>
            <a:endParaRPr b="0" lang="en-US" sz="38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1025" name="Table 8"/>
          <p:cNvGraphicFramePr/>
          <p:nvPr/>
        </p:nvGraphicFramePr>
        <p:xfrm>
          <a:off x="693720" y="4617720"/>
          <a:ext cx="311616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4960"/>
                <a:gridCol w="446400"/>
              </a:tblGrid>
              <a:tr h="42876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i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26" name="CustomShape 9"/>
          <p:cNvSpPr/>
          <p:nvPr/>
        </p:nvSpPr>
        <p:spPr>
          <a:xfrm rot="16200000">
            <a:off x="2363040" y="3975480"/>
            <a:ext cx="283680" cy="256320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961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27" name="Line 10"/>
          <p:cNvSpPr/>
          <p:nvPr/>
        </p:nvSpPr>
        <p:spPr>
          <a:xfrm>
            <a:off x="926280" y="4212360"/>
            <a:ext cx="36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11"/>
          <p:cNvSpPr/>
          <p:nvPr/>
        </p:nvSpPr>
        <p:spPr>
          <a:xfrm>
            <a:off x="1258920" y="5412600"/>
            <a:ext cx="2480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CombRep(1,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i)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29" name="CustomShape 12"/>
          <p:cNvSpPr/>
          <p:nvPr/>
        </p:nvSpPr>
        <p:spPr>
          <a:xfrm>
            <a:off x="8276760" y="4525200"/>
            <a:ext cx="464040" cy="4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onsolas"/>
              </a:rPr>
              <a:t>…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030" name="Group 13"/>
          <p:cNvGrpSpPr/>
          <p:nvPr/>
        </p:nvGrpSpPr>
        <p:grpSpPr>
          <a:xfrm>
            <a:off x="8727480" y="3505320"/>
            <a:ext cx="3048840" cy="2563200"/>
            <a:chOff x="8727480" y="3505320"/>
            <a:chExt cx="3048840" cy="2563200"/>
          </a:xfrm>
        </p:grpSpPr>
        <p:sp>
          <p:nvSpPr>
            <p:cNvPr id="1031" name="CustomShape 14"/>
            <p:cNvSpPr/>
            <p:nvPr/>
          </p:nvSpPr>
          <p:spPr>
            <a:xfrm>
              <a:off x="8727480" y="3962520"/>
              <a:ext cx="3048840" cy="210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15"/>
            <p:cNvSpPr/>
            <p:nvPr/>
          </p:nvSpPr>
          <p:spPr>
            <a:xfrm>
              <a:off x="8727480" y="3505320"/>
              <a:ext cx="304884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CustomShape 16"/>
            <p:cNvSpPr/>
            <p:nvPr/>
          </p:nvSpPr>
          <p:spPr>
            <a:xfrm>
              <a:off x="8727480" y="3512880"/>
              <a:ext cx="3021840" cy="821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CombRep(k,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1034" name="CustomShape 17"/>
          <p:cNvSpPr/>
          <p:nvPr/>
        </p:nvSpPr>
        <p:spPr>
          <a:xfrm>
            <a:off x="8910000" y="4087440"/>
            <a:ext cx="2226960" cy="89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Print();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Stop!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35" name="CustomShape 18"/>
          <p:cNvSpPr/>
          <p:nvPr/>
        </p:nvSpPr>
        <p:spPr>
          <a:xfrm>
            <a:off x="4113360" y="4609440"/>
            <a:ext cx="464040" cy="44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ts val="2801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Wingdings"/>
              </a:rPr>
              <a:t>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036" name="Group 19"/>
          <p:cNvGrpSpPr/>
          <p:nvPr/>
        </p:nvGrpSpPr>
        <p:grpSpPr>
          <a:xfrm>
            <a:off x="4610880" y="3505320"/>
            <a:ext cx="3679200" cy="2563200"/>
            <a:chOff x="4610880" y="3505320"/>
            <a:chExt cx="3679200" cy="2563200"/>
          </a:xfrm>
        </p:grpSpPr>
        <p:sp>
          <p:nvSpPr>
            <p:cNvPr id="1037" name="CustomShape 20"/>
            <p:cNvSpPr/>
            <p:nvPr/>
          </p:nvSpPr>
          <p:spPr>
            <a:xfrm>
              <a:off x="4610880" y="3962520"/>
              <a:ext cx="3679200" cy="2106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21"/>
            <p:cNvSpPr/>
            <p:nvPr/>
          </p:nvSpPr>
          <p:spPr>
            <a:xfrm>
              <a:off x="4610880" y="3505320"/>
              <a:ext cx="3679200" cy="456840"/>
            </a:xfrm>
            <a:prstGeom prst="rect">
              <a:avLst/>
            </a:prstGeom>
            <a:solidFill>
              <a:srgbClr val="d9d5c7">
                <a:alpha val="40000"/>
              </a:srgbClr>
            </a:solidFill>
            <a:ln w="1260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CustomShape 22"/>
            <p:cNvSpPr/>
            <p:nvPr/>
          </p:nvSpPr>
          <p:spPr>
            <a:xfrm>
              <a:off x="4845600" y="3505320"/>
              <a:ext cx="32122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CombRep(1,</a:t>
              </a:r>
              <a:r>
                <a:rPr b="1" lang="en-US" sz="24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1" lang="en-US" sz="2400" spc="-1" strike="noStrike">
                  <a:solidFill>
                    <a:srgbClr val="ffffff"/>
                  </a:solidFill>
                  <a:latin typeface="Consolas"/>
                </a:rPr>
                <a:t>start)</a:t>
              </a:r>
              <a:endParaRPr b="0" lang="en-US" sz="2400" spc="-1" strike="noStrike">
                <a:latin typeface="Arial"/>
              </a:endParaRPr>
            </a:p>
          </p:txBody>
        </p:sp>
      </p:grpSp>
      <p:graphicFrame>
        <p:nvGraphicFramePr>
          <p:cNvPr id="1040" name="Table 23"/>
          <p:cNvGraphicFramePr/>
          <p:nvPr/>
        </p:nvGraphicFramePr>
        <p:xfrm>
          <a:off x="4884480" y="4617720"/>
          <a:ext cx="3116160" cy="375840"/>
        </p:xfrm>
        <a:graphic>
          <a:graphicData uri="http://schemas.openxmlformats.org/drawingml/2006/table">
            <a:tbl>
              <a:tblPr/>
              <a:tblGrid>
                <a:gridCol w="444960"/>
                <a:gridCol w="444960"/>
                <a:gridCol w="444960"/>
                <a:gridCol w="444960"/>
                <a:gridCol w="444960"/>
                <a:gridCol w="444960"/>
                <a:gridCol w="446400"/>
              </a:tblGrid>
              <a:tr h="439200"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2808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c87d0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i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95000"/>
                        </a:lnSpc>
                        <a:spcBef>
                          <a:spcPts val="961"/>
                        </a:spcBef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onsolas"/>
                        </a:rPr>
                        <a:t>x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eceae3"/>
                      </a:solidFill>
                    </a:lnL>
                    <a:lnR w="12240">
                      <a:solidFill>
                        <a:srgbClr val="eceae3"/>
                      </a:solidFill>
                    </a:lnR>
                    <a:lnT w="28080">
                      <a:solidFill>
                        <a:srgbClr val="eceae3"/>
                      </a:solidFill>
                    </a:lnT>
                    <a:lnB w="28080">
                      <a:solidFill>
                        <a:srgbClr val="eceae3"/>
                      </a:solidFill>
                    </a:lnB>
                    <a:solidFill>
                      <a:srgbClr val="eceae3">
                        <a:alpha val="3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41" name="CustomShape 24"/>
          <p:cNvSpPr/>
          <p:nvPr/>
        </p:nvSpPr>
        <p:spPr>
          <a:xfrm rot="16200000">
            <a:off x="6734520" y="4156560"/>
            <a:ext cx="283680" cy="2201040"/>
          </a:xfrm>
          <a:prstGeom prst="leftBrace">
            <a:avLst>
              <a:gd name="adj1" fmla="val 91897"/>
              <a:gd name="adj2" fmla="val 50000"/>
            </a:avLst>
          </a:prstGeom>
          <a:noFill/>
          <a:ln w="31680">
            <a:solidFill>
              <a:schemeClr val="accent5">
                <a:lumMod val="20000"/>
                <a:lumOff val="80000"/>
              </a:schemeClr>
            </a:solidFill>
            <a:round/>
          </a:ln>
          <a:effectLst>
            <a:outerShdw algn="ctr" dir="2700000" dist="17961" rotWithShape="0">
              <a:schemeClr val="bg1">
                <a:lumMod val="75000"/>
                <a:lumOff val="25000"/>
              </a:scheme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42" name="Line 25"/>
          <p:cNvSpPr/>
          <p:nvPr/>
        </p:nvSpPr>
        <p:spPr>
          <a:xfrm>
            <a:off x="5547240" y="4212360"/>
            <a:ext cx="360" cy="338040"/>
          </a:xfrm>
          <a:prstGeom prst="line">
            <a:avLst/>
          </a:prstGeom>
          <a:ln w="38160">
            <a:solidFill>
              <a:schemeClr val="accent5">
                <a:lumMod val="20000"/>
                <a:lumOff val="80000"/>
              </a:schemeClr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26"/>
          <p:cNvSpPr/>
          <p:nvPr/>
        </p:nvSpPr>
        <p:spPr>
          <a:xfrm>
            <a:off x="5629680" y="5412600"/>
            <a:ext cx="2480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CombRep(2,</a:t>
            </a: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Consolas"/>
              </a:rPr>
              <a:t>i)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487489BF-56EE-48E4-AD31-B4366EF528C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45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Generate Combinations with Repetition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6" name="CustomShape 3"/>
          <p:cNvSpPr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4"/>
          <p:cNvSpPr/>
          <p:nvPr/>
        </p:nvSpPr>
        <p:spPr>
          <a:xfrm>
            <a:off x="581040" y="1236240"/>
            <a:ext cx="11027880" cy="50612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void Comb(int index, int start)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if (index &gt;=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PrintCombinations();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else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for (int i = start; i &lt; n; i++)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arr[index] = i;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Comb(index + 1, i);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48" name="CustomShape 5"/>
          <p:cNvSpPr/>
          <p:nvPr/>
        </p:nvSpPr>
        <p:spPr>
          <a:xfrm>
            <a:off x="6856560" y="4563360"/>
            <a:ext cx="4752360" cy="1751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/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int k = 3;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int n = 4;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int[] arr = new int[k];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5000"/>
              </a:lnSpc>
            </a:pPr>
            <a:r>
              <a:rPr b="1" lang="en-US" sz="2400" spc="-1" strike="noStrike">
                <a:solidFill>
                  <a:srgbClr val="fbeedc"/>
                </a:solidFill>
                <a:latin typeface="Consolas"/>
              </a:rPr>
              <a:t>Comb(0, 0);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1"/>
          <p:cNvSpPr txBox="1"/>
          <p:nvPr/>
        </p:nvSpPr>
        <p:spPr>
          <a:xfrm>
            <a:off x="912960" y="495504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Variations and Combinations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0" name="TextShape 2"/>
          <p:cNvSpPr txBox="1"/>
          <p:nvPr/>
        </p:nvSpPr>
        <p:spPr>
          <a:xfrm>
            <a:off x="912960" y="5834160"/>
            <a:ext cx="10362960" cy="71856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/>
          <a:p>
            <a:pPr algn="ctr">
              <a:lnSpc>
                <a:spcPct val="105000"/>
              </a:lnSpc>
              <a:spcAft>
                <a:spcPts val="601"/>
              </a:spcAft>
            </a:pPr>
            <a:r>
              <a:rPr b="0" lang="en-US" sz="4000" spc="199" strike="noStrike">
                <a:solidFill>
                  <a:srgbClr val="f0a22e"/>
                </a:solidFill>
                <a:latin typeface="Calibri"/>
              </a:rPr>
              <a:t>Live Exercises in Class (Lab)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51" name="Picture 13" descr=""/>
          <p:cNvPicPr/>
          <p:nvPr/>
        </p:nvPicPr>
        <p:blipFill>
          <a:blip r:embed="rId1"/>
          <a:stretch/>
        </p:blipFill>
        <p:spPr>
          <a:xfrm>
            <a:off x="4341960" y="1010520"/>
            <a:ext cx="3523680" cy="36370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1B9BBE55-FFCC-4189-953E-2BF18499A21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191" name="Table 3"/>
          <p:cNvGraphicFramePr/>
          <p:nvPr/>
        </p:nvGraphicFramePr>
        <p:xfrm>
          <a:off x="1522440" y="243828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2" name="Table 4"/>
          <p:cNvGraphicFramePr/>
          <p:nvPr/>
        </p:nvGraphicFramePr>
        <p:xfrm>
          <a:off x="5332320" y="243828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3" name="Table 5"/>
          <p:cNvGraphicFramePr/>
          <p:nvPr/>
        </p:nvGraphicFramePr>
        <p:xfrm>
          <a:off x="9124200" y="243828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4" name="CustomShape 6"/>
          <p:cNvSpPr/>
          <p:nvPr/>
        </p:nvSpPr>
        <p:spPr>
          <a:xfrm>
            <a:off x="167400" y="1386000"/>
            <a:ext cx="6777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Order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 all possible ways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TextShape 1"/>
          <p:cNvSpPr txBox="1"/>
          <p:nvPr/>
        </p:nvSpPr>
        <p:spPr>
          <a:xfrm>
            <a:off x="912960" y="5557680"/>
            <a:ext cx="10362960" cy="82008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b"/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f3be60"/>
                </a:solidFill>
                <a:latin typeface="Calibri"/>
              </a:rPr>
              <a:t>N Choose K Count</a:t>
            </a:r>
            <a:endParaRPr b="0" lang="en-US" sz="5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53" name="Picture 15" descr=""/>
          <p:cNvPicPr/>
          <p:nvPr/>
        </p:nvPicPr>
        <p:blipFill>
          <a:blip r:embed="rId1"/>
          <a:stretch/>
        </p:blipFill>
        <p:spPr>
          <a:xfrm>
            <a:off x="4494240" y="2986920"/>
            <a:ext cx="3242880" cy="1060560"/>
          </a:xfrm>
          <a:prstGeom prst="rect">
            <a:avLst/>
          </a:prstGeom>
          <a:ln>
            <a:noFill/>
          </a:ln>
        </p:spPr>
      </p:pic>
      <p:pic>
        <p:nvPicPr>
          <p:cNvPr id="1054" name="Picture 17" descr=""/>
          <p:cNvPicPr/>
          <p:nvPr/>
        </p:nvPicPr>
        <p:blipFill>
          <a:blip r:embed="rId2"/>
          <a:stretch/>
        </p:blipFill>
        <p:spPr>
          <a:xfrm>
            <a:off x="4570560" y="2057400"/>
            <a:ext cx="3352680" cy="1017720"/>
          </a:xfrm>
          <a:prstGeom prst="rect">
            <a:avLst/>
          </a:prstGeom>
          <a:ln>
            <a:noFill/>
          </a:ln>
        </p:spPr>
      </p:pic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extShape 1"/>
          <p:cNvSpPr txBox="1"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How many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combinations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are there for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n = 16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k = 15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Solution: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How many ways to pick 15 items?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Divide by the number of ways in which you can arrange 15 numbers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7800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5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Possible combinations </a:t>
            </a:r>
            <a:r>
              <a:rPr b="0" lang="en-US" sz="34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16</a:t>
            </a:r>
            <a:endParaRPr b="0" lang="en-US" sz="34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6" name="TextShape 2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20E9AA8-C87B-47A6-9E91-63C44A398FA2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57" name="TextShape 3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Problem: Combinations Count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8" name="CustomShape 4"/>
          <p:cNvSpPr/>
          <p:nvPr/>
        </p:nvSpPr>
        <p:spPr>
          <a:xfrm>
            <a:off x="3542760" y="3193560"/>
            <a:ext cx="39942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16 * 15 * 14 * … * 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59" name="CustomShape 5"/>
          <p:cNvSpPr/>
          <p:nvPr/>
        </p:nvSpPr>
        <p:spPr>
          <a:xfrm>
            <a:off x="3577680" y="4993200"/>
            <a:ext cx="39942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15 * 14 * 13 * … * 1</a:t>
            </a:r>
            <a:endParaRPr b="0" lang="en-US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060" name="Formula 6"/>
              <p:cNvSpPr txBox="1"/>
              <p:nvPr/>
            </p:nvSpPr>
            <p:spPr>
              <a:xfrm>
                <a:off x="7466040" y="2050200"/>
                <a:ext cx="3962160" cy="1021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𝑛</m:t>
                        </m:r>
                      </m:sub>
                      <m:sup>
                        <m:r>
                          <m:t xml:space="preserve">𝑘</m:t>
                        </m:r>
                      </m:sup>
                    </m:sSubSup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𝑛</m:t>
                        </m:r>
                        <m:r>
                          <m:t xml:space="preserve">!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𝑘</m:t>
                            </m:r>
                          </m:e>
                        </m:d>
                        <m:r>
                          <m:t xml:space="preserve">!</m:t>
                        </m:r>
                        <m:r>
                          <m:t xml:space="preserve">𝑘</m:t>
                        </m:r>
                        <m:r>
                          <m:t xml:space="preserve">!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061" name="CustomShape 7"/>
          <p:cNvSpPr/>
          <p:nvPr/>
        </p:nvSpPr>
        <p:spPr>
          <a:xfrm>
            <a:off x="7466040" y="2050200"/>
            <a:ext cx="3962160" cy="10216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Calibri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17" dur="indefinite" restart="never" nodeType="tmRoot">
          <p:childTnLst>
            <p:seq>
              <p:cTn id="518" dur="indefinite" nodeType="mainSeq">
                <p:childTnLst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3" fill="hold">
                      <p:stCondLst>
                        <p:cond delay="indefinite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0FE02469-3D1E-494F-B264-E7EB53793396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63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Pascal's Triangle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64" name="CustomShape 3"/>
          <p:cNvSpPr/>
          <p:nvPr/>
        </p:nvSpPr>
        <p:spPr>
          <a:xfrm>
            <a:off x="190440" y="1151280"/>
            <a:ext cx="11804400" cy="55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>
            <a:normAutofit/>
          </a:bodyPr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Each node </a:t>
            </a:r>
            <a:r>
              <a:rPr b="0" lang="en-US" sz="3400" spc="-1" strike="noStrike">
                <a:solidFill>
                  <a:srgbClr val="ffffff"/>
                </a:solidFill>
                <a:latin typeface="Wingdings"/>
              </a:rPr>
              <a:t>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 how many ways are there to reach it?</a:t>
            </a:r>
            <a:endParaRPr b="0" lang="en-US" sz="3400" spc="-1" strike="noStrike">
              <a:latin typeface="Arial"/>
            </a:endParaRPr>
          </a:p>
          <a:p>
            <a:pPr marL="304920" indent="-30456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Quickly find </a:t>
            </a:r>
            <a:r>
              <a:rPr b="1" lang="en-US" sz="3400" spc="-1" strike="noStrike">
                <a:solidFill>
                  <a:srgbClr val="f3cd60"/>
                </a:solidFill>
                <a:latin typeface="Calibri"/>
              </a:rPr>
              <a:t>N choose K </a:t>
            </a:r>
            <a:r>
              <a:rPr b="0" lang="en-US" sz="3400" spc="-1" strike="noStrike">
                <a:solidFill>
                  <a:srgbClr val="ffffff"/>
                </a:solidFill>
                <a:latin typeface="Calibri"/>
              </a:rPr>
              <a:t>count</a:t>
            </a:r>
            <a:endParaRPr b="0" lang="en-US" sz="3400" spc="-1" strike="noStrike">
              <a:latin typeface="Arial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Go down to row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(the top row is 0)</a:t>
            </a:r>
            <a:endParaRPr b="0" lang="en-US" sz="3200" spc="-1" strike="noStrike">
              <a:latin typeface="Arial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Move along </a:t>
            </a:r>
            <a:r>
              <a:rPr b="0" i="1" lang="en-US" sz="3200" spc="-1" strike="noStrike">
                <a:solidFill>
                  <a:srgbClr val="f3cd60"/>
                </a:solidFill>
                <a:latin typeface="Calibri"/>
              </a:rPr>
              <a:t>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places to the right</a:t>
            </a:r>
            <a:endParaRPr b="0" lang="en-US" sz="3200" spc="-1" strike="noStrike">
              <a:latin typeface="Arial"/>
            </a:endParaRPr>
          </a:p>
          <a:p>
            <a:pPr lvl="1" marL="609480" indent="-231120"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The value there is your answer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065" name="Picture 2" descr=""/>
          <p:cNvPicPr/>
          <p:nvPr/>
        </p:nvPicPr>
        <p:blipFill>
          <a:blip r:embed="rId1"/>
          <a:stretch/>
        </p:blipFill>
        <p:spPr>
          <a:xfrm>
            <a:off x="8272080" y="3620520"/>
            <a:ext cx="2502720" cy="255132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mc:AlternateContent>
        <mc:Choice xmlns:a14="http://schemas.microsoft.com/office/drawing/2010/main" Requires="a14">
          <p:sp>
            <p:nvSpPr>
              <p:cNvPr id="1066" name="Formula 4"/>
              <p:cNvSpPr txBox="1"/>
              <p:nvPr/>
            </p:nvSpPr>
            <p:spPr>
              <a:xfrm>
                <a:off x="1598760" y="5150160"/>
                <a:ext cx="3962160" cy="1021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𝑛</m:t>
                        </m:r>
                      </m:sub>
                      <m:sup>
                        <m:r>
                          <m:t xml:space="preserve">𝑘</m:t>
                        </m:r>
                      </m:sup>
                    </m:sSubSup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𝑛</m:t>
                        </m:r>
                        <m:r>
                          <m:t xml:space="preserve">!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𝑘</m:t>
                            </m:r>
                          </m:e>
                        </m:d>
                        <m:r>
                          <m:t xml:space="preserve">!</m:t>
                        </m:r>
                        <m:r>
                          <m:t xml:space="preserve">𝑘</m:t>
                        </m:r>
                        <m:r>
                          <m:t xml:space="preserve">!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067" name="CustomShape 5"/>
          <p:cNvSpPr/>
          <p:nvPr/>
        </p:nvSpPr>
        <p:spPr>
          <a:xfrm>
            <a:off x="1598760" y="5150160"/>
            <a:ext cx="3962160" cy="1021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Calibri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EB1ED18B-0E23-4F93-BC9F-0826F0A7613E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69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Binomial Coefficients: Calculation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0" name="CustomShape 3"/>
          <p:cNvSpPr/>
          <p:nvPr/>
        </p:nvSpPr>
        <p:spPr>
          <a:xfrm>
            <a:off x="188640" y="40320"/>
            <a:ext cx="118018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071" name="Formula 4"/>
              <p:cNvSpPr txBox="1"/>
              <p:nvPr/>
            </p:nvSpPr>
            <p:spPr>
              <a:xfrm>
                <a:off x="1217520" y="1523880"/>
                <a:ext cx="7555320" cy="1747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𝑛</m:t>
                        </m:r>
                      </m:sub>
                      <m:sup>
                        <m:r>
                          <m:t xml:space="preserve">𝑘</m:t>
                        </m:r>
                      </m:sup>
                    </m:sSubSup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  <m:e>
                            <m:r>
                              <m:t xml:space="preserve">𝑘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</m:eqArr>
                      </m:e>
                    </m:d>
                    <m:r>
                      <m:t xml:space="preserve">+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072" name="CustomShape 5"/>
          <p:cNvSpPr/>
          <p:nvPr/>
        </p:nvSpPr>
        <p:spPr>
          <a:xfrm>
            <a:off x="1217520" y="1523880"/>
            <a:ext cx="7555320" cy="17470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Calibri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73" name="Picture 2" descr=""/>
          <p:cNvPicPr/>
          <p:nvPr/>
        </p:nvPicPr>
        <p:blipFill>
          <a:blip r:embed="rId2"/>
          <a:stretch/>
        </p:blipFill>
        <p:spPr>
          <a:xfrm>
            <a:off x="9154080" y="1525680"/>
            <a:ext cx="1713600" cy="1747080"/>
          </a:xfrm>
          <a:prstGeom prst="rect">
            <a:avLst/>
          </a:prstGeom>
          <a:ln w="38160">
            <a:solidFill>
              <a:srgbClr val="000000"/>
            </a:solidFill>
            <a:miter/>
          </a:ln>
          <a:effectLst>
            <a:outerShdw algn="tl" blurRad="50800" dir="2700000" dist="38100" rotWithShape="0">
              <a:srgbClr val="000000">
                <a:alpha val="43000"/>
              </a:srgbClr>
            </a:outerShdw>
          </a:effectLst>
        </p:spPr>
      </p:pic>
      <p:sp>
        <p:nvSpPr>
          <p:cNvPr id="1074" name="CustomShape 6"/>
          <p:cNvSpPr/>
          <p:nvPr/>
        </p:nvSpPr>
        <p:spPr>
          <a:xfrm>
            <a:off x="760320" y="3809880"/>
            <a:ext cx="10881720" cy="22165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Base cases: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if k &gt; n </a:t>
            </a:r>
            <a:r>
              <a:rPr b="1" lang="en-US" sz="3200" spc="-1" strike="noStrike">
                <a:solidFill>
                  <a:srgbClr val="fbeec9"/>
                </a:solidFill>
                <a:latin typeface="Wingdings"/>
              </a:rPr>
              <a:t>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0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if k == 0 </a:t>
            </a:r>
            <a:r>
              <a:rPr b="1" lang="en-US" sz="3200" spc="-1" strike="noStrike">
                <a:solidFill>
                  <a:srgbClr val="fbeec9"/>
                </a:solidFill>
                <a:latin typeface="Wingdings"/>
              </a:rPr>
              <a:t>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1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10000"/>
              </a:lnSpc>
            </a:pP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if k == n </a:t>
            </a:r>
            <a:r>
              <a:rPr b="1" lang="en-US" sz="3200" spc="-1" strike="noStrike">
                <a:solidFill>
                  <a:srgbClr val="fbeec9"/>
                </a:solidFill>
                <a:latin typeface="Wingdings"/>
              </a:rPr>
              <a:t></a:t>
            </a:r>
            <a:r>
              <a:rPr b="1" lang="en-US" sz="3200" spc="-1" strike="noStrike">
                <a:solidFill>
                  <a:srgbClr val="fbeec9"/>
                </a:solidFill>
                <a:latin typeface="Consolas"/>
              </a:rPr>
              <a:t> 1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856B323-C5CB-480B-9701-E0FA79E1AF6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7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Binomial Coefficients: Calculation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77" name="CustomShape 3"/>
          <p:cNvSpPr/>
          <p:nvPr/>
        </p:nvSpPr>
        <p:spPr>
          <a:xfrm>
            <a:off x="822240" y="1572480"/>
            <a:ext cx="10605960" cy="38739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36000" bIns="36000"/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decimal Binom(int n, int k)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{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if (k &gt; n)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return 0;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if (k == 0 || k == n)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return 1;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  </a:t>
            </a: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return Binom(n - 1, k - 1) + Binom(n - 1, k);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1" lang="en-US" sz="2400" spc="-1" strike="noStrike">
                <a:solidFill>
                  <a:srgbClr val="fbeec9"/>
                </a:solidFill>
                <a:latin typeface="Consolas"/>
              </a:rPr>
              <a:t>}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78" name="CustomShape 4"/>
          <p:cNvSpPr/>
          <p:nvPr/>
        </p:nvSpPr>
        <p:spPr>
          <a:xfrm>
            <a:off x="188640" y="40320"/>
            <a:ext cx="11801880" cy="11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079" name="Formula 5"/>
              <p:cNvSpPr txBox="1"/>
              <p:nvPr/>
            </p:nvSpPr>
            <p:spPr>
              <a:xfrm>
                <a:off x="5956560" y="2560680"/>
                <a:ext cx="5471640" cy="1311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𝐶</m:t>
                        </m:r>
                      </m:e>
                      <m:sub>
                        <m:r>
                          <m:t xml:space="preserve">𝑛</m:t>
                        </m:r>
                      </m:sub>
                      <m:sup>
                        <m:r>
                          <m:t xml:space="preserve">𝑘</m:t>
                        </m:r>
                      </m:sup>
                    </m:sSubSup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  <m:r>
                      <m:t xml:space="preserve">=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  <m:e>
                            <m:r>
                              <m:t xml:space="preserve">𝑘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</m:eqArr>
                      </m:e>
                    </m:d>
                    <m:r>
                      <m:t xml:space="preserve">+</m:t>
                    </m:r>
                    <m:d>
                      <m:dPr>
                        <m:begChr m:val="("/>
                        <m:endChr m:val=")"/>
                      </m:dPr>
                      <m:e>
                        <m:eqArr>
                          <m:e>
                            <m:r>
                              <m:t xml:space="preserve">𝑛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  <m:e>
                            <m:r>
                              <m:t xml:space="preserve">𝑘</m:t>
                            </m:r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1080" name="CustomShape 6"/>
          <p:cNvSpPr/>
          <p:nvPr/>
        </p:nvSpPr>
        <p:spPr>
          <a:xfrm>
            <a:off x="5956560" y="2560680"/>
            <a:ext cx="5471640" cy="1311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solidFill>
              <a:schemeClr val="accent5">
                <a:lumMod val="60000"/>
                <a:lumOff val="4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latin typeface="Calibri"/>
              </a:rPr>
              <a:t> 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81" name="Picture 4" descr=""/>
          <p:cNvPicPr/>
          <p:nvPr/>
        </p:nvPicPr>
        <p:blipFill>
          <a:blip r:embed="rId2"/>
          <a:stretch/>
        </p:blipFill>
        <p:spPr>
          <a:xfrm>
            <a:off x="9789120" y="3975120"/>
            <a:ext cx="1479600" cy="1479600"/>
          </a:xfrm>
          <a:prstGeom prst="rect">
            <a:avLst/>
          </a:prstGeom>
          <a:ln>
            <a:noFill/>
          </a:ln>
        </p:spPr>
      </p:pic>
      <p:sp>
        <p:nvSpPr>
          <p:cNvPr id="1082" name="CustomShape 7"/>
          <p:cNvSpPr/>
          <p:nvPr/>
        </p:nvSpPr>
        <p:spPr>
          <a:xfrm>
            <a:off x="6475320" y="5257800"/>
            <a:ext cx="2674440" cy="853920"/>
          </a:xfrm>
          <a:prstGeom prst="wedgeRoundRectCallout">
            <a:avLst>
              <a:gd name="adj1" fmla="val -58578"/>
              <a:gd name="adj2" fmla="val -50581"/>
              <a:gd name="adj3" fmla="val 16667"/>
            </a:avLst>
          </a:prstGeom>
          <a:solidFill>
            <a:srgbClr val="663606">
              <a:alpha val="95000"/>
            </a:srgbClr>
          </a:solidFill>
          <a:ln w="19080">
            <a:solidFill>
              <a:srgbClr val="f8d4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ts val="299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This is slow </a:t>
            </a:r>
            <a:br/>
            <a:r>
              <a:rPr b="0" lang="en-US" sz="2400" spc="-1" strike="noStrike">
                <a:solidFill>
                  <a:srgbClr val="ffffff"/>
                </a:solidFill>
                <a:latin typeface="Calibri"/>
              </a:rPr>
              <a:t>(stay tuned for DP)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41" dur="indefinite" restart="never" nodeType="tmRoot">
          <p:childTnLst>
            <p:seq>
              <p:cTn id="542" dur="indefinite" nodeType="mainSeq">
                <p:childTnLst>
                  <p:par>
                    <p:cTn id="543" fill="hold">
                      <p:stCondLst>
                        <p:cond delay="0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7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232E5176-AF90-4777-9D1A-BF7824F02DEC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084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>
            <a:normAutofit/>
          </a:bodyPr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Summary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85" name="Picture 2" descr=""/>
          <p:cNvPicPr/>
          <p:nvPr/>
        </p:nvPicPr>
        <p:blipFill>
          <a:blip r:embed="rId1"/>
          <a:stretch/>
        </p:blipFill>
        <p:spPr>
          <a:xfrm>
            <a:off x="8413200" y="3878640"/>
            <a:ext cx="3090960" cy="2293200"/>
          </a:xfrm>
          <a:prstGeom prst="rect">
            <a:avLst/>
          </a:prstGeom>
          <a:ln>
            <a:noFill/>
          </a:ln>
        </p:spPr>
      </p:pic>
      <p:sp>
        <p:nvSpPr>
          <p:cNvPr id="1086" name="TextShape 3"/>
          <p:cNvSpPr txBox="1"/>
          <p:nvPr/>
        </p:nvSpPr>
        <p:spPr>
          <a:xfrm>
            <a:off x="190440" y="1151280"/>
            <a:ext cx="8951760" cy="556992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>
            <a:normAutofit/>
          </a:bodyPr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Permutations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– Ways to </a:t>
            </a:r>
            <a:r>
              <a:rPr b="0" lang="en-US" sz="3200" spc="-1" strike="noStrike">
                <a:solidFill>
                  <a:srgbClr val="f3cd60"/>
                </a:solidFill>
                <a:latin typeface="Calibri"/>
              </a:rPr>
              <a:t>order 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elements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Variations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– Ways to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order 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of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elements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Combinations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– Ways to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choose k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of </a:t>
            </a:r>
            <a:r>
              <a:rPr b="1" lang="en-US" sz="3200" spc="-1" strike="noStrike">
                <a:solidFill>
                  <a:srgbClr val="f3cd60"/>
                </a:solidFill>
                <a:latin typeface="Calibri"/>
              </a:rPr>
              <a:t>n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 elements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marL="304920" indent="-30456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2b254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Pascal's Triangle </a:t>
            </a:r>
            <a:endParaRPr b="0" lang="en-US" sz="3200" spc="-1" strike="noStrike">
              <a:solidFill>
                <a:srgbClr val="ffffff"/>
              </a:solidFill>
              <a:latin typeface="Calibri"/>
            </a:endParaRPr>
          </a:p>
          <a:p>
            <a:pPr lvl="1" marL="609480" indent="-23112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f0a22e"/>
              </a:buClr>
              <a:buSzPct val="80000"/>
              <a:buFont typeface="Wingdings" charset="2"/>
              <a:buChar char=""/>
            </a:pP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Binomial Coefficients () – </a:t>
            </a:r>
            <a:r>
              <a:rPr b="0" lang="en-US" sz="30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30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p:timing>
    <p:tnLst>
      <p:par>
        <p:cTn id="548" dur="indefinite" restart="never" nodeType="tmRoot">
          <p:childTnLst>
            <p:seq>
              <p:cTn id="549" dur="indefinite" nodeType="mainSeq">
                <p:childTnLst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11566440" y="6525000"/>
            <a:ext cx="428400" cy="196200"/>
          </a:xfrm>
          <a:prstGeom prst="rect">
            <a:avLst/>
          </a:prstGeom>
          <a:noFill/>
          <a:ln>
            <a:noFill/>
          </a:ln>
        </p:spPr>
        <p:txBody>
          <a:bodyPr lIns="36000" rIns="36000" tIns="36000" bIns="36000" anchor="ctr"/>
          <a:p>
            <a:pPr algn="r">
              <a:lnSpc>
                <a:spcPct val="100000"/>
              </a:lnSpc>
            </a:pPr>
            <a:fld id="{5454E70B-9E1E-4092-B1C2-7062099152ED}" type="slidenum">
              <a:rPr b="0" lang="en-US" sz="100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188640" y="40320"/>
            <a:ext cx="9577080" cy="1110600"/>
          </a:xfrm>
          <a:prstGeom prst="rect">
            <a:avLst/>
          </a:prstGeom>
          <a:noFill/>
          <a:ln>
            <a:noFill/>
          </a:ln>
        </p:spPr>
        <p:txBody>
          <a:bodyPr lIns="108000" rIns="108000" tIns="36000" bIns="36000" anchor="ctr"/>
          <a:p>
            <a:pPr>
              <a:lnSpc>
                <a:spcPct val="90000"/>
              </a:lnSpc>
            </a:pPr>
            <a:r>
              <a:rPr b="1" lang="en-US" sz="4000" spc="-1" strike="noStrike">
                <a:solidFill>
                  <a:srgbClr val="f3be60"/>
                </a:solidFill>
                <a:latin typeface="Calibri"/>
              </a:rPr>
              <a:t>Permutations</a:t>
            </a:r>
            <a:endParaRPr b="0" lang="en-US" sz="4000" spc="-1" strike="noStrike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197" name="Table 3"/>
          <p:cNvGraphicFramePr/>
          <p:nvPr/>
        </p:nvGraphicFramePr>
        <p:xfrm>
          <a:off x="1522440" y="243828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8" name="Table 4"/>
          <p:cNvGraphicFramePr/>
          <p:nvPr/>
        </p:nvGraphicFramePr>
        <p:xfrm>
          <a:off x="5332320" y="243828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9" name="Table 5"/>
          <p:cNvGraphicFramePr/>
          <p:nvPr/>
        </p:nvGraphicFramePr>
        <p:xfrm>
          <a:off x="9124200" y="2438280"/>
          <a:ext cx="1624320" cy="370440"/>
        </p:xfrm>
        <a:graphic>
          <a:graphicData uri="http://schemas.openxmlformats.org/drawingml/2006/table">
            <a:tbl>
              <a:tblPr/>
              <a:tblGrid>
                <a:gridCol w="541440"/>
                <a:gridCol w="541440"/>
                <a:gridCol w="541440"/>
              </a:tblGrid>
              <a:tr h="446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0" name="Table 6"/>
          <p:cNvGraphicFramePr/>
          <p:nvPr/>
        </p:nvGraphicFramePr>
        <p:xfrm>
          <a:off x="76032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1" name="Table 7"/>
          <p:cNvGraphicFramePr/>
          <p:nvPr/>
        </p:nvGraphicFramePr>
        <p:xfrm>
          <a:off x="249480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2" name="Table 8"/>
          <p:cNvGraphicFramePr/>
          <p:nvPr/>
        </p:nvGraphicFramePr>
        <p:xfrm>
          <a:off x="466488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3" name="Table 9"/>
          <p:cNvGraphicFramePr/>
          <p:nvPr/>
        </p:nvGraphicFramePr>
        <p:xfrm>
          <a:off x="639936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4" name="Table 10"/>
          <p:cNvGraphicFramePr/>
          <p:nvPr/>
        </p:nvGraphicFramePr>
        <p:xfrm>
          <a:off x="836208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05" name="Table 11"/>
          <p:cNvGraphicFramePr/>
          <p:nvPr/>
        </p:nvGraphicFramePr>
        <p:xfrm>
          <a:off x="10096560" y="3505320"/>
          <a:ext cx="1303920" cy="366480"/>
        </p:xfrm>
        <a:graphic>
          <a:graphicData uri="http://schemas.openxmlformats.org/drawingml/2006/table">
            <a:tbl>
              <a:tblPr/>
              <a:tblGrid>
                <a:gridCol w="434520"/>
                <a:gridCol w="434520"/>
                <a:gridCol w="434880"/>
              </a:tblGrid>
              <a:tr h="366480"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xBody>
                    <a:bodyPr lIns="73080" rIns="73080" tIns="36360" bIns="36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9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B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  <a:tc>
                  <a:tcPr marL="73080" marR="73080">
                    <a:lnL w="12240">
                      <a:solidFill>
                        <a:srgbClr val="f3cd60"/>
                      </a:solidFill>
                    </a:lnL>
                    <a:lnR w="12240">
                      <a:solidFill>
                        <a:srgbClr val="f3cd60"/>
                      </a:solidFill>
                    </a:lnR>
                    <a:lnT w="12240">
                      <a:solidFill>
                        <a:srgbClr val="f3cd60"/>
                      </a:solidFill>
                    </a:lnT>
                    <a:lnB w="12240">
                      <a:solidFill>
                        <a:srgbClr val="f3cd6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6" name="CustomShape 12"/>
          <p:cNvSpPr/>
          <p:nvPr/>
        </p:nvSpPr>
        <p:spPr>
          <a:xfrm flipH="1">
            <a:off x="1411920" y="2895480"/>
            <a:ext cx="92196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3"/>
          <p:cNvSpPr/>
          <p:nvPr/>
        </p:nvSpPr>
        <p:spPr>
          <a:xfrm>
            <a:off x="2334600" y="2895480"/>
            <a:ext cx="81180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4"/>
          <p:cNvSpPr/>
          <p:nvPr/>
        </p:nvSpPr>
        <p:spPr>
          <a:xfrm flipH="1">
            <a:off x="5316120" y="2895480"/>
            <a:ext cx="82764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5"/>
          <p:cNvSpPr/>
          <p:nvPr/>
        </p:nvSpPr>
        <p:spPr>
          <a:xfrm>
            <a:off x="6144840" y="2895480"/>
            <a:ext cx="90612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16"/>
          <p:cNvSpPr/>
          <p:nvPr/>
        </p:nvSpPr>
        <p:spPr>
          <a:xfrm flipH="1">
            <a:off x="9013320" y="2895480"/>
            <a:ext cx="92196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17"/>
          <p:cNvSpPr/>
          <p:nvPr/>
        </p:nvSpPr>
        <p:spPr>
          <a:xfrm>
            <a:off x="9936360" y="2895480"/>
            <a:ext cx="811800" cy="60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8"/>
          <p:cNvSpPr/>
          <p:nvPr/>
        </p:nvSpPr>
        <p:spPr>
          <a:xfrm>
            <a:off x="167400" y="1386000"/>
            <a:ext cx="6777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Order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A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,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B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and </a:t>
            </a:r>
            <a:r>
              <a:rPr b="1" lang="en-US" sz="2800" spc="-1" strike="noStrike">
                <a:solidFill>
                  <a:srgbClr val="f3cd60"/>
                </a:solidFill>
                <a:latin typeface="Calibri"/>
              </a:rPr>
              <a:t>C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in all possible ways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53</TotalTime>
  <Application>LibreOffice/6.0.7.3$Linux_X86_64 LibreOffice_project/00m0$Build-3</Application>
  <Words>2687</Words>
  <Paragraphs>724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2014-01-02T17:00:34Z</dcterms:created>
  <dc:creator/>
  <dc:description>Software University Foundation - http://softuni.org</dc:description>
  <cp:keywords>combinations variation permutations algorithms combinatorics recursion SoftUni Software University programming software development software engineering course</cp:keywords>
  <dc:language>en-US</dc:language>
  <cp:lastModifiedBy/>
  <dcterms:modified xsi:type="dcterms:W3CDTF">2019-07-18T21:22:09Z</dcterms:modified>
  <cp:revision>2</cp:revision>
  <dc:subject>Software Development Course</dc:subject>
  <dc:title>Combinatorial Algorithms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85</vt:i4>
  </property>
  <property fmtid="{D5CDD505-2E9C-101B-9397-08002B2CF9AE}" pid="12" name="_TemplateID">
    <vt:lpwstr>TC027879909991</vt:lpwstr>
  </property>
  <property fmtid="{D5CDD505-2E9C-101B-9397-08002B2CF9AE}" pid="13" name="category">
    <vt:lpwstr>Algorithms, Programming, SoftUni, Software University, Programming, Software Development, Software Engineering, Course</vt:lpwstr>
  </property>
</Properties>
</file>